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0" r:id="rId5"/>
    <p:sldId id="257" r:id="rId6"/>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108" d="100"/>
          <a:sy n="108" d="100"/>
        </p:scale>
        <p:origin x="77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EF3A64-B975-4D58-9D23-4F0A3AE2BC2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7D175A68-EB18-4152-AFD1-64CD0C0DCC4C}">
      <dgm:prSet/>
      <dgm:spPr/>
      <dgm:t>
        <a:bodyPr/>
        <a:lstStyle/>
        <a:p>
          <a:r>
            <a:rPr lang="en-GB" b="1" dirty="0"/>
            <a:t>To deliver our mission we</a:t>
          </a:r>
          <a:endParaRPr lang="en-US" dirty="0"/>
        </a:p>
      </dgm:t>
    </dgm:pt>
    <dgm:pt modelId="{C3811E99-462D-4148-ABEE-40D069CD86DD}" type="parTrans" cxnId="{40473D0E-E62F-45FC-8B2A-C0BF697B7EF2}">
      <dgm:prSet/>
      <dgm:spPr/>
      <dgm:t>
        <a:bodyPr/>
        <a:lstStyle/>
        <a:p>
          <a:endParaRPr lang="en-US"/>
        </a:p>
      </dgm:t>
    </dgm:pt>
    <dgm:pt modelId="{9F3D9228-1767-4C7D-ABC3-DFD5581E5054}" type="sibTrans" cxnId="{40473D0E-E62F-45FC-8B2A-C0BF697B7EF2}">
      <dgm:prSet/>
      <dgm:spPr/>
      <dgm:t>
        <a:bodyPr/>
        <a:lstStyle/>
        <a:p>
          <a:endParaRPr lang="en-US"/>
        </a:p>
      </dgm:t>
    </dgm:pt>
    <dgm:pt modelId="{1813FB2D-7DE4-4F2B-914C-7AC72400C540}">
      <dgm:prSet/>
      <dgm:spPr/>
      <dgm:t>
        <a:bodyPr/>
        <a:lstStyle/>
        <a:p>
          <a:r>
            <a:rPr lang="en-GB" dirty="0"/>
            <a:t>put patient safety and welfare at the heart of all we do</a:t>
          </a:r>
          <a:endParaRPr lang="en-US" dirty="0"/>
        </a:p>
      </dgm:t>
    </dgm:pt>
    <dgm:pt modelId="{7E2FA814-2605-439D-B85A-D28374A5F06F}" type="parTrans" cxnId="{80CC8A63-5A4B-4B93-BDDC-3C340774B383}">
      <dgm:prSet/>
      <dgm:spPr/>
      <dgm:t>
        <a:bodyPr/>
        <a:lstStyle/>
        <a:p>
          <a:endParaRPr lang="en-US"/>
        </a:p>
      </dgm:t>
    </dgm:pt>
    <dgm:pt modelId="{494D6EE5-702E-4751-B73B-81E31B936B6B}" type="sibTrans" cxnId="{80CC8A63-5A4B-4B93-BDDC-3C340774B383}">
      <dgm:prSet/>
      <dgm:spPr/>
      <dgm:t>
        <a:bodyPr/>
        <a:lstStyle/>
        <a:p>
          <a:endParaRPr lang="en-US"/>
        </a:p>
      </dgm:t>
    </dgm:pt>
    <dgm:pt modelId="{261E469C-8358-4724-A74F-C90B43D0B15C}">
      <dgm:prSet/>
      <dgm:spPr/>
      <dgm:t>
        <a:bodyPr/>
        <a:lstStyle/>
        <a:p>
          <a:r>
            <a:rPr lang="en-GB" dirty="0"/>
            <a:t>create a welcoming environment where patients are treated with dignity and respect</a:t>
          </a:r>
          <a:endParaRPr lang="en-US" dirty="0"/>
        </a:p>
      </dgm:t>
    </dgm:pt>
    <dgm:pt modelId="{941C1066-5543-4328-AAA7-EB3DB97F3AB3}" type="parTrans" cxnId="{7FB23B67-A02B-4D68-A8E9-06CFFB1AF917}">
      <dgm:prSet/>
      <dgm:spPr/>
      <dgm:t>
        <a:bodyPr/>
        <a:lstStyle/>
        <a:p>
          <a:endParaRPr lang="en-US"/>
        </a:p>
      </dgm:t>
    </dgm:pt>
    <dgm:pt modelId="{66E5898C-F170-4BE0-B2BB-79A1F26825A4}" type="sibTrans" cxnId="{7FB23B67-A02B-4D68-A8E9-06CFFB1AF917}">
      <dgm:prSet/>
      <dgm:spPr/>
      <dgm:t>
        <a:bodyPr/>
        <a:lstStyle/>
        <a:p>
          <a:endParaRPr lang="en-US"/>
        </a:p>
      </dgm:t>
    </dgm:pt>
    <dgm:pt modelId="{D5CBEE87-CE2B-46AB-A1B6-77AC785D0B46}">
      <dgm:prSet/>
      <dgm:spPr/>
      <dgm:t>
        <a:bodyPr/>
        <a:lstStyle/>
        <a:p>
          <a:r>
            <a:rPr lang="en-GB" dirty="0"/>
            <a:t>provide excellent quality care, promoting and sharing evidence-based best medical practice  </a:t>
          </a:r>
          <a:endParaRPr lang="en-US" dirty="0"/>
        </a:p>
      </dgm:t>
    </dgm:pt>
    <dgm:pt modelId="{83DE6D13-DCF6-4309-966F-760EE4F73AA3}" type="parTrans" cxnId="{E62B6D0C-4848-4F07-AE22-184D9AC8FBC2}">
      <dgm:prSet/>
      <dgm:spPr/>
      <dgm:t>
        <a:bodyPr/>
        <a:lstStyle/>
        <a:p>
          <a:endParaRPr lang="en-US"/>
        </a:p>
      </dgm:t>
    </dgm:pt>
    <dgm:pt modelId="{84B9C129-6336-4A2E-9C85-E9257C7333B2}" type="sibTrans" cxnId="{E62B6D0C-4848-4F07-AE22-184D9AC8FBC2}">
      <dgm:prSet/>
      <dgm:spPr/>
      <dgm:t>
        <a:bodyPr/>
        <a:lstStyle/>
        <a:p>
          <a:endParaRPr lang="en-US"/>
        </a:p>
      </dgm:t>
    </dgm:pt>
    <dgm:pt modelId="{4570CBD4-AA78-4E22-A962-63C7A54D654C}">
      <dgm:prSet/>
      <dgm:spPr/>
      <dgm:t>
        <a:bodyPr/>
        <a:lstStyle/>
        <a:p>
          <a:r>
            <a:rPr lang="en-GB" dirty="0"/>
            <a:t>adopt a holistic and patient-centred approach</a:t>
          </a:r>
        </a:p>
      </dgm:t>
    </dgm:pt>
    <dgm:pt modelId="{75A4A56B-291A-4362-92F7-010AC548E54D}" type="parTrans" cxnId="{66BFAA89-00FB-48C8-8BCC-1119B6ABF4B2}">
      <dgm:prSet/>
      <dgm:spPr/>
      <dgm:t>
        <a:bodyPr/>
        <a:lstStyle/>
        <a:p>
          <a:endParaRPr lang="en-US"/>
        </a:p>
      </dgm:t>
    </dgm:pt>
    <dgm:pt modelId="{599C4C6E-B131-4DD1-9158-5B5B663621CB}" type="sibTrans" cxnId="{66BFAA89-00FB-48C8-8BCC-1119B6ABF4B2}">
      <dgm:prSet/>
      <dgm:spPr/>
      <dgm:t>
        <a:bodyPr/>
        <a:lstStyle/>
        <a:p>
          <a:endParaRPr lang="en-US"/>
        </a:p>
      </dgm:t>
    </dgm:pt>
    <dgm:pt modelId="{0CA199D2-4F4E-420D-8F5C-4489587B67BC}">
      <dgm:prSet/>
      <dgm:spPr/>
      <dgm:t>
        <a:bodyPr/>
        <a:lstStyle/>
        <a:p>
          <a:r>
            <a:rPr lang="en-GB" dirty="0"/>
            <a:t>support patients to make decisions which will improve and maintain their health and wellbeing</a:t>
          </a:r>
          <a:endParaRPr lang="en-US" dirty="0"/>
        </a:p>
      </dgm:t>
    </dgm:pt>
    <dgm:pt modelId="{7F363419-3043-4987-93A8-535450579E63}" type="parTrans" cxnId="{9758EA14-EC07-4FED-9EB2-ED4FA56A753C}">
      <dgm:prSet/>
      <dgm:spPr/>
      <dgm:t>
        <a:bodyPr/>
        <a:lstStyle/>
        <a:p>
          <a:endParaRPr lang="en-US"/>
        </a:p>
      </dgm:t>
    </dgm:pt>
    <dgm:pt modelId="{4D0FFCBB-E139-4518-909D-E17A4072214F}" type="sibTrans" cxnId="{9758EA14-EC07-4FED-9EB2-ED4FA56A753C}">
      <dgm:prSet/>
      <dgm:spPr/>
      <dgm:t>
        <a:bodyPr/>
        <a:lstStyle/>
        <a:p>
          <a:endParaRPr lang="en-US"/>
        </a:p>
      </dgm:t>
    </dgm:pt>
    <dgm:pt modelId="{C3CD5D03-D7A1-44AE-85DD-6242979332B3}">
      <dgm:prSet/>
      <dgm:spPr/>
      <dgm:t>
        <a:bodyPr/>
        <a:lstStyle/>
        <a:p>
          <a:r>
            <a:rPr lang="en-GB" dirty="0"/>
            <a:t>support patients to make decisions which will improve and maintain their health and wellbeing</a:t>
          </a:r>
          <a:endParaRPr lang="en-US" dirty="0"/>
        </a:p>
      </dgm:t>
    </dgm:pt>
    <dgm:pt modelId="{9C9AB1DB-4B49-45CC-8F6A-4A675405C501}" type="parTrans" cxnId="{0E7CD53B-958B-44FA-B448-AFC5E80D0429}">
      <dgm:prSet/>
      <dgm:spPr/>
      <dgm:t>
        <a:bodyPr/>
        <a:lstStyle/>
        <a:p>
          <a:endParaRPr lang="en-US"/>
        </a:p>
      </dgm:t>
    </dgm:pt>
    <dgm:pt modelId="{7455587F-BD8C-4EAA-8B4F-73660F09CE8C}" type="sibTrans" cxnId="{0E7CD53B-958B-44FA-B448-AFC5E80D0429}">
      <dgm:prSet/>
      <dgm:spPr/>
      <dgm:t>
        <a:bodyPr/>
        <a:lstStyle/>
        <a:p>
          <a:endParaRPr lang="en-US"/>
        </a:p>
      </dgm:t>
    </dgm:pt>
    <dgm:pt modelId="{2BF53A28-92F2-47E4-9163-536A68EB6F0A}">
      <dgm:prSet/>
      <dgm:spPr/>
      <dgm:t>
        <a:bodyPr/>
        <a:lstStyle/>
        <a:p>
          <a:r>
            <a:rPr lang="en-GB" dirty="0"/>
            <a:t>constantly review the care we provide and embrace innovation and technology to continually improve our service</a:t>
          </a:r>
          <a:endParaRPr lang="en-US" dirty="0"/>
        </a:p>
      </dgm:t>
    </dgm:pt>
    <dgm:pt modelId="{36D1EC35-702D-4220-995F-4325C01A34FF}" type="parTrans" cxnId="{00DD9C38-7035-4DFF-937F-B410A3D14230}">
      <dgm:prSet/>
      <dgm:spPr/>
      <dgm:t>
        <a:bodyPr/>
        <a:lstStyle/>
        <a:p>
          <a:endParaRPr lang="en-US"/>
        </a:p>
      </dgm:t>
    </dgm:pt>
    <dgm:pt modelId="{8ADED209-725F-4AF0-A9B5-0E74AEAE0D53}" type="sibTrans" cxnId="{00DD9C38-7035-4DFF-937F-B410A3D14230}">
      <dgm:prSet/>
      <dgm:spPr/>
      <dgm:t>
        <a:bodyPr/>
        <a:lstStyle/>
        <a:p>
          <a:endParaRPr lang="en-US"/>
        </a:p>
      </dgm:t>
    </dgm:pt>
    <dgm:pt modelId="{20EEEFB1-5F4A-4417-8496-B97537CC65F6}">
      <dgm:prSet/>
      <dgm:spPr/>
      <dgm:t>
        <a:bodyPr/>
        <a:lstStyle/>
        <a:p>
          <a:r>
            <a:rPr lang="en-GB" dirty="0"/>
            <a:t>welcome and adapt to change through active participation in training, education, and research</a:t>
          </a:r>
          <a:endParaRPr lang="en-US" dirty="0"/>
        </a:p>
      </dgm:t>
    </dgm:pt>
    <dgm:pt modelId="{19C9ABE2-8136-4603-A016-7A42449A2764}" type="parTrans" cxnId="{3B15316A-125C-4D99-AF4F-DF531D4FF058}">
      <dgm:prSet/>
      <dgm:spPr/>
      <dgm:t>
        <a:bodyPr/>
        <a:lstStyle/>
        <a:p>
          <a:endParaRPr lang="en-US"/>
        </a:p>
      </dgm:t>
    </dgm:pt>
    <dgm:pt modelId="{0346B7E6-ED10-4AEB-8B77-8AEA404CA4D6}" type="sibTrans" cxnId="{3B15316A-125C-4D99-AF4F-DF531D4FF058}">
      <dgm:prSet/>
      <dgm:spPr/>
      <dgm:t>
        <a:bodyPr/>
        <a:lstStyle/>
        <a:p>
          <a:endParaRPr lang="en-US"/>
        </a:p>
      </dgm:t>
    </dgm:pt>
    <dgm:pt modelId="{F6E8801E-9083-48FF-BB0B-D9F4F27223DB}">
      <dgm:prSet/>
      <dgm:spPr/>
      <dgm:t>
        <a:bodyPr/>
        <a:lstStyle/>
        <a:p>
          <a:r>
            <a:rPr lang="en-GB" dirty="0"/>
            <a:t>collaborate with other health, social care and community organisations for the benefit of our patients</a:t>
          </a:r>
          <a:endParaRPr lang="en-US" dirty="0"/>
        </a:p>
      </dgm:t>
    </dgm:pt>
    <dgm:pt modelId="{8AF67105-A0AC-417C-9D0C-31C1D99DDDB4}" type="parTrans" cxnId="{8F5F4E41-07B5-4687-9FDD-76D8D61C7AFA}">
      <dgm:prSet/>
      <dgm:spPr/>
      <dgm:t>
        <a:bodyPr/>
        <a:lstStyle/>
        <a:p>
          <a:endParaRPr lang="en-US"/>
        </a:p>
      </dgm:t>
    </dgm:pt>
    <dgm:pt modelId="{88A9D10C-2BB7-4EDA-9386-0B0CB41C90B0}" type="sibTrans" cxnId="{8F5F4E41-07B5-4687-9FDD-76D8D61C7AFA}">
      <dgm:prSet/>
      <dgm:spPr/>
      <dgm:t>
        <a:bodyPr/>
        <a:lstStyle/>
        <a:p>
          <a:endParaRPr lang="en-US"/>
        </a:p>
      </dgm:t>
    </dgm:pt>
    <dgm:pt modelId="{75FACAF1-4D1A-4E3F-B531-CEA36EF10932}" type="pres">
      <dgm:prSet presAssocID="{70EF3A64-B975-4D58-9D23-4F0A3AE2BC25}" presName="vert0" presStyleCnt="0">
        <dgm:presLayoutVars>
          <dgm:dir/>
          <dgm:animOne val="branch"/>
          <dgm:animLvl val="lvl"/>
        </dgm:presLayoutVars>
      </dgm:prSet>
      <dgm:spPr/>
    </dgm:pt>
    <dgm:pt modelId="{4266B088-5FEA-4623-A31E-508BC9E5B46F}" type="pres">
      <dgm:prSet presAssocID="{7D175A68-EB18-4152-AFD1-64CD0C0DCC4C}" presName="thickLine" presStyleLbl="alignNode1" presStyleIdx="0" presStyleCnt="1"/>
      <dgm:spPr/>
    </dgm:pt>
    <dgm:pt modelId="{437ABA7B-07D3-4D44-9E05-49E860F64C8C}" type="pres">
      <dgm:prSet presAssocID="{7D175A68-EB18-4152-AFD1-64CD0C0DCC4C}" presName="horz1" presStyleCnt="0"/>
      <dgm:spPr/>
    </dgm:pt>
    <dgm:pt modelId="{A251DFCD-16EA-48FD-8A44-7CF571684C25}" type="pres">
      <dgm:prSet presAssocID="{7D175A68-EB18-4152-AFD1-64CD0C0DCC4C}" presName="tx1" presStyleLbl="revTx" presStyleIdx="0" presStyleCnt="10"/>
      <dgm:spPr/>
    </dgm:pt>
    <dgm:pt modelId="{A9ABCEFF-D461-4AF8-B25E-5F0B2ED9BEC1}" type="pres">
      <dgm:prSet presAssocID="{7D175A68-EB18-4152-AFD1-64CD0C0DCC4C}" presName="vert1" presStyleCnt="0"/>
      <dgm:spPr/>
    </dgm:pt>
    <dgm:pt modelId="{F59BD9FA-5343-494C-9251-8FF1CFF0CA37}" type="pres">
      <dgm:prSet presAssocID="{1813FB2D-7DE4-4F2B-914C-7AC72400C540}" presName="vertSpace2a" presStyleCnt="0"/>
      <dgm:spPr/>
    </dgm:pt>
    <dgm:pt modelId="{4E70B00C-EEAB-4ABA-8436-0D8847EA9856}" type="pres">
      <dgm:prSet presAssocID="{1813FB2D-7DE4-4F2B-914C-7AC72400C540}" presName="horz2" presStyleCnt="0"/>
      <dgm:spPr/>
    </dgm:pt>
    <dgm:pt modelId="{216BEF6D-3EF6-48CC-98C7-84B26915F3F2}" type="pres">
      <dgm:prSet presAssocID="{1813FB2D-7DE4-4F2B-914C-7AC72400C540}" presName="horzSpace2" presStyleCnt="0"/>
      <dgm:spPr/>
    </dgm:pt>
    <dgm:pt modelId="{69A4C6EA-09DF-47DF-80E3-9A35956AF4E2}" type="pres">
      <dgm:prSet presAssocID="{1813FB2D-7DE4-4F2B-914C-7AC72400C540}" presName="tx2" presStyleLbl="revTx" presStyleIdx="1" presStyleCnt="10"/>
      <dgm:spPr/>
    </dgm:pt>
    <dgm:pt modelId="{7C6BA9F4-FDFE-4137-A1F1-5965DB9EDD27}" type="pres">
      <dgm:prSet presAssocID="{1813FB2D-7DE4-4F2B-914C-7AC72400C540}" presName="vert2" presStyleCnt="0"/>
      <dgm:spPr/>
    </dgm:pt>
    <dgm:pt modelId="{0833FECE-DD0F-4F64-BC66-D5AE702172FB}" type="pres">
      <dgm:prSet presAssocID="{1813FB2D-7DE4-4F2B-914C-7AC72400C540}" presName="thinLine2b" presStyleLbl="callout" presStyleIdx="0" presStyleCnt="9"/>
      <dgm:spPr/>
    </dgm:pt>
    <dgm:pt modelId="{671FD649-D045-40BE-9502-7C43DD80BE35}" type="pres">
      <dgm:prSet presAssocID="{1813FB2D-7DE4-4F2B-914C-7AC72400C540}" presName="vertSpace2b" presStyleCnt="0"/>
      <dgm:spPr/>
    </dgm:pt>
    <dgm:pt modelId="{A37F304E-50C5-4470-981B-20C54EE7DF1F}" type="pres">
      <dgm:prSet presAssocID="{261E469C-8358-4724-A74F-C90B43D0B15C}" presName="horz2" presStyleCnt="0"/>
      <dgm:spPr/>
    </dgm:pt>
    <dgm:pt modelId="{61933BDB-AE19-4772-B9BB-86DDBF15ACD3}" type="pres">
      <dgm:prSet presAssocID="{261E469C-8358-4724-A74F-C90B43D0B15C}" presName="horzSpace2" presStyleCnt="0"/>
      <dgm:spPr/>
    </dgm:pt>
    <dgm:pt modelId="{BC09C47A-C164-4368-9862-52CE5E4E5364}" type="pres">
      <dgm:prSet presAssocID="{261E469C-8358-4724-A74F-C90B43D0B15C}" presName="tx2" presStyleLbl="revTx" presStyleIdx="2" presStyleCnt="10"/>
      <dgm:spPr/>
    </dgm:pt>
    <dgm:pt modelId="{82BCE665-1EE0-43C4-B15A-057D480B606A}" type="pres">
      <dgm:prSet presAssocID="{261E469C-8358-4724-A74F-C90B43D0B15C}" presName="vert2" presStyleCnt="0"/>
      <dgm:spPr/>
    </dgm:pt>
    <dgm:pt modelId="{CD1F3999-F197-4FFB-9F72-2D3D69AA1649}" type="pres">
      <dgm:prSet presAssocID="{261E469C-8358-4724-A74F-C90B43D0B15C}" presName="thinLine2b" presStyleLbl="callout" presStyleIdx="1" presStyleCnt="9"/>
      <dgm:spPr/>
    </dgm:pt>
    <dgm:pt modelId="{915230E5-4CF5-4209-8145-8A76B2F7BC71}" type="pres">
      <dgm:prSet presAssocID="{261E469C-8358-4724-A74F-C90B43D0B15C}" presName="vertSpace2b" presStyleCnt="0"/>
      <dgm:spPr/>
    </dgm:pt>
    <dgm:pt modelId="{E9F71335-3A25-490C-8658-7702DC2D59AA}" type="pres">
      <dgm:prSet presAssocID="{D5CBEE87-CE2B-46AB-A1B6-77AC785D0B46}" presName="horz2" presStyleCnt="0"/>
      <dgm:spPr/>
    </dgm:pt>
    <dgm:pt modelId="{E7EA5632-2A21-48D0-8B50-33E66B400D7B}" type="pres">
      <dgm:prSet presAssocID="{D5CBEE87-CE2B-46AB-A1B6-77AC785D0B46}" presName="horzSpace2" presStyleCnt="0"/>
      <dgm:spPr/>
    </dgm:pt>
    <dgm:pt modelId="{66D50733-BFBD-49DB-94D9-6028EBDC7670}" type="pres">
      <dgm:prSet presAssocID="{D5CBEE87-CE2B-46AB-A1B6-77AC785D0B46}" presName="tx2" presStyleLbl="revTx" presStyleIdx="3" presStyleCnt="10"/>
      <dgm:spPr/>
    </dgm:pt>
    <dgm:pt modelId="{CCF43C30-DE89-407F-A5C9-A46A516952F3}" type="pres">
      <dgm:prSet presAssocID="{D5CBEE87-CE2B-46AB-A1B6-77AC785D0B46}" presName="vert2" presStyleCnt="0"/>
      <dgm:spPr/>
    </dgm:pt>
    <dgm:pt modelId="{40E3AEE7-10CE-46FD-919C-E5893D70859D}" type="pres">
      <dgm:prSet presAssocID="{D5CBEE87-CE2B-46AB-A1B6-77AC785D0B46}" presName="thinLine2b" presStyleLbl="callout" presStyleIdx="2" presStyleCnt="9"/>
      <dgm:spPr/>
    </dgm:pt>
    <dgm:pt modelId="{59C714F5-A85A-4213-AADA-60EB566F5F86}" type="pres">
      <dgm:prSet presAssocID="{D5CBEE87-CE2B-46AB-A1B6-77AC785D0B46}" presName="vertSpace2b" presStyleCnt="0"/>
      <dgm:spPr/>
    </dgm:pt>
    <dgm:pt modelId="{63DB285B-DCFE-43F4-8CAB-97AE4655EE87}" type="pres">
      <dgm:prSet presAssocID="{4570CBD4-AA78-4E22-A962-63C7A54D654C}" presName="horz2" presStyleCnt="0"/>
      <dgm:spPr/>
    </dgm:pt>
    <dgm:pt modelId="{242673EF-F8F2-4314-9D21-6CD12FDD7619}" type="pres">
      <dgm:prSet presAssocID="{4570CBD4-AA78-4E22-A962-63C7A54D654C}" presName="horzSpace2" presStyleCnt="0"/>
      <dgm:spPr/>
    </dgm:pt>
    <dgm:pt modelId="{46F2A841-144D-4525-8F08-6B932B352B4D}" type="pres">
      <dgm:prSet presAssocID="{4570CBD4-AA78-4E22-A962-63C7A54D654C}" presName="tx2" presStyleLbl="revTx" presStyleIdx="4" presStyleCnt="10"/>
      <dgm:spPr/>
    </dgm:pt>
    <dgm:pt modelId="{B4CC8A6A-6D16-4FB0-8BA5-873BB572BE3B}" type="pres">
      <dgm:prSet presAssocID="{4570CBD4-AA78-4E22-A962-63C7A54D654C}" presName="vert2" presStyleCnt="0"/>
      <dgm:spPr/>
    </dgm:pt>
    <dgm:pt modelId="{6AF25838-3D4A-4FC2-A4C1-C0FAD1DFD6A7}" type="pres">
      <dgm:prSet presAssocID="{4570CBD4-AA78-4E22-A962-63C7A54D654C}" presName="thinLine2b" presStyleLbl="callout" presStyleIdx="3" presStyleCnt="9"/>
      <dgm:spPr/>
    </dgm:pt>
    <dgm:pt modelId="{84C697FD-AA2D-4200-BB50-A1936EC42E26}" type="pres">
      <dgm:prSet presAssocID="{4570CBD4-AA78-4E22-A962-63C7A54D654C}" presName="vertSpace2b" presStyleCnt="0"/>
      <dgm:spPr/>
    </dgm:pt>
    <dgm:pt modelId="{47942562-B32B-4434-88CE-FC54D6423452}" type="pres">
      <dgm:prSet presAssocID="{0CA199D2-4F4E-420D-8F5C-4489587B67BC}" presName="horz2" presStyleCnt="0"/>
      <dgm:spPr/>
    </dgm:pt>
    <dgm:pt modelId="{91A923D4-8E1D-4475-A391-5DD5DEB4BDD9}" type="pres">
      <dgm:prSet presAssocID="{0CA199D2-4F4E-420D-8F5C-4489587B67BC}" presName="horzSpace2" presStyleCnt="0"/>
      <dgm:spPr/>
    </dgm:pt>
    <dgm:pt modelId="{FB10C4C3-6075-4585-AE5F-0AED4DA34259}" type="pres">
      <dgm:prSet presAssocID="{0CA199D2-4F4E-420D-8F5C-4489587B67BC}" presName="tx2" presStyleLbl="revTx" presStyleIdx="5" presStyleCnt="10"/>
      <dgm:spPr/>
    </dgm:pt>
    <dgm:pt modelId="{12FD14EA-0266-4B69-A023-029CEE4013C2}" type="pres">
      <dgm:prSet presAssocID="{0CA199D2-4F4E-420D-8F5C-4489587B67BC}" presName="vert2" presStyleCnt="0"/>
      <dgm:spPr/>
    </dgm:pt>
    <dgm:pt modelId="{139DA248-89AF-4D6E-A9F9-63646412D28D}" type="pres">
      <dgm:prSet presAssocID="{0CA199D2-4F4E-420D-8F5C-4489587B67BC}" presName="thinLine2b" presStyleLbl="callout" presStyleIdx="4" presStyleCnt="9"/>
      <dgm:spPr/>
    </dgm:pt>
    <dgm:pt modelId="{FBF89A2D-8009-4CFD-B6E3-AE2FD338384C}" type="pres">
      <dgm:prSet presAssocID="{0CA199D2-4F4E-420D-8F5C-4489587B67BC}" presName="vertSpace2b" presStyleCnt="0"/>
      <dgm:spPr/>
    </dgm:pt>
    <dgm:pt modelId="{DE945C75-5E8E-42E8-BADF-85CF718E0822}" type="pres">
      <dgm:prSet presAssocID="{C3CD5D03-D7A1-44AE-85DD-6242979332B3}" presName="horz2" presStyleCnt="0"/>
      <dgm:spPr/>
    </dgm:pt>
    <dgm:pt modelId="{0D9CE794-DF8B-4491-90CD-57E261C8C16E}" type="pres">
      <dgm:prSet presAssocID="{C3CD5D03-D7A1-44AE-85DD-6242979332B3}" presName="horzSpace2" presStyleCnt="0"/>
      <dgm:spPr/>
    </dgm:pt>
    <dgm:pt modelId="{F466D9BD-CC23-4694-B787-D4B3290D7AC2}" type="pres">
      <dgm:prSet presAssocID="{C3CD5D03-D7A1-44AE-85DD-6242979332B3}" presName="tx2" presStyleLbl="revTx" presStyleIdx="6" presStyleCnt="10"/>
      <dgm:spPr/>
    </dgm:pt>
    <dgm:pt modelId="{EA231C55-767D-448A-BCD8-A58621ECD345}" type="pres">
      <dgm:prSet presAssocID="{C3CD5D03-D7A1-44AE-85DD-6242979332B3}" presName="vert2" presStyleCnt="0"/>
      <dgm:spPr/>
    </dgm:pt>
    <dgm:pt modelId="{94EF936A-F1A2-47B5-AE84-BD4FA2F386F2}" type="pres">
      <dgm:prSet presAssocID="{C3CD5D03-D7A1-44AE-85DD-6242979332B3}" presName="thinLine2b" presStyleLbl="callout" presStyleIdx="5" presStyleCnt="9"/>
      <dgm:spPr/>
    </dgm:pt>
    <dgm:pt modelId="{7B222DFE-5DAA-47BC-B4E3-E69CB25A0CCE}" type="pres">
      <dgm:prSet presAssocID="{C3CD5D03-D7A1-44AE-85DD-6242979332B3}" presName="vertSpace2b" presStyleCnt="0"/>
      <dgm:spPr/>
    </dgm:pt>
    <dgm:pt modelId="{1AD74934-DA10-4D64-B97E-07912C734C82}" type="pres">
      <dgm:prSet presAssocID="{2BF53A28-92F2-47E4-9163-536A68EB6F0A}" presName="horz2" presStyleCnt="0"/>
      <dgm:spPr/>
    </dgm:pt>
    <dgm:pt modelId="{2DE560C3-A0D2-4D2A-BBCA-11AC199F2E56}" type="pres">
      <dgm:prSet presAssocID="{2BF53A28-92F2-47E4-9163-536A68EB6F0A}" presName="horzSpace2" presStyleCnt="0"/>
      <dgm:spPr/>
    </dgm:pt>
    <dgm:pt modelId="{117DF049-FB5B-4BFA-A6B3-CEE458FC9B36}" type="pres">
      <dgm:prSet presAssocID="{2BF53A28-92F2-47E4-9163-536A68EB6F0A}" presName="tx2" presStyleLbl="revTx" presStyleIdx="7" presStyleCnt="10"/>
      <dgm:spPr/>
    </dgm:pt>
    <dgm:pt modelId="{98E753EC-8D66-470A-A254-6F1DB1524806}" type="pres">
      <dgm:prSet presAssocID="{2BF53A28-92F2-47E4-9163-536A68EB6F0A}" presName="vert2" presStyleCnt="0"/>
      <dgm:spPr/>
    </dgm:pt>
    <dgm:pt modelId="{ABE92FCC-2354-4B6B-9983-DF7C901E284B}" type="pres">
      <dgm:prSet presAssocID="{2BF53A28-92F2-47E4-9163-536A68EB6F0A}" presName="thinLine2b" presStyleLbl="callout" presStyleIdx="6" presStyleCnt="9"/>
      <dgm:spPr/>
    </dgm:pt>
    <dgm:pt modelId="{46114443-39C7-4DF7-8C3F-E834F3A206E1}" type="pres">
      <dgm:prSet presAssocID="{2BF53A28-92F2-47E4-9163-536A68EB6F0A}" presName="vertSpace2b" presStyleCnt="0"/>
      <dgm:spPr/>
    </dgm:pt>
    <dgm:pt modelId="{952D49F4-D732-42BD-A8CA-8F5570192DFA}" type="pres">
      <dgm:prSet presAssocID="{20EEEFB1-5F4A-4417-8496-B97537CC65F6}" presName="horz2" presStyleCnt="0"/>
      <dgm:spPr/>
    </dgm:pt>
    <dgm:pt modelId="{2D907409-37A6-4B54-A54D-812CE3E7350B}" type="pres">
      <dgm:prSet presAssocID="{20EEEFB1-5F4A-4417-8496-B97537CC65F6}" presName="horzSpace2" presStyleCnt="0"/>
      <dgm:spPr/>
    </dgm:pt>
    <dgm:pt modelId="{F0FDB785-A5D8-4A92-9408-9EEB33CC1461}" type="pres">
      <dgm:prSet presAssocID="{20EEEFB1-5F4A-4417-8496-B97537CC65F6}" presName="tx2" presStyleLbl="revTx" presStyleIdx="8" presStyleCnt="10"/>
      <dgm:spPr/>
    </dgm:pt>
    <dgm:pt modelId="{E80343F1-505B-42CE-A5F4-5C39516037D8}" type="pres">
      <dgm:prSet presAssocID="{20EEEFB1-5F4A-4417-8496-B97537CC65F6}" presName="vert2" presStyleCnt="0"/>
      <dgm:spPr/>
    </dgm:pt>
    <dgm:pt modelId="{303913B4-19E8-4AFD-A298-9498D45AD784}" type="pres">
      <dgm:prSet presAssocID="{20EEEFB1-5F4A-4417-8496-B97537CC65F6}" presName="thinLine2b" presStyleLbl="callout" presStyleIdx="7" presStyleCnt="9"/>
      <dgm:spPr/>
    </dgm:pt>
    <dgm:pt modelId="{357BF013-D461-4BDB-BAA6-5D933B83472B}" type="pres">
      <dgm:prSet presAssocID="{20EEEFB1-5F4A-4417-8496-B97537CC65F6}" presName="vertSpace2b" presStyleCnt="0"/>
      <dgm:spPr/>
    </dgm:pt>
    <dgm:pt modelId="{5D1387B4-F63B-4BE0-865C-6F6567E90E13}" type="pres">
      <dgm:prSet presAssocID="{F6E8801E-9083-48FF-BB0B-D9F4F27223DB}" presName="horz2" presStyleCnt="0"/>
      <dgm:spPr/>
    </dgm:pt>
    <dgm:pt modelId="{F638E105-768A-422A-AB2C-9ADC3DCEC85B}" type="pres">
      <dgm:prSet presAssocID="{F6E8801E-9083-48FF-BB0B-D9F4F27223DB}" presName="horzSpace2" presStyleCnt="0"/>
      <dgm:spPr/>
    </dgm:pt>
    <dgm:pt modelId="{CEFCA13A-A93E-4545-B726-13758DF959A4}" type="pres">
      <dgm:prSet presAssocID="{F6E8801E-9083-48FF-BB0B-D9F4F27223DB}" presName="tx2" presStyleLbl="revTx" presStyleIdx="9" presStyleCnt="10"/>
      <dgm:spPr/>
    </dgm:pt>
    <dgm:pt modelId="{13AB618B-04F9-4E30-908F-2C3EFF644FE0}" type="pres">
      <dgm:prSet presAssocID="{F6E8801E-9083-48FF-BB0B-D9F4F27223DB}" presName="vert2" presStyleCnt="0"/>
      <dgm:spPr/>
    </dgm:pt>
    <dgm:pt modelId="{825D153F-60F4-4084-8E06-8989E668ACDE}" type="pres">
      <dgm:prSet presAssocID="{F6E8801E-9083-48FF-BB0B-D9F4F27223DB}" presName="thinLine2b" presStyleLbl="callout" presStyleIdx="8" presStyleCnt="9"/>
      <dgm:spPr/>
    </dgm:pt>
    <dgm:pt modelId="{CB72048C-B79A-4CF3-A932-3DDB3081BF1C}" type="pres">
      <dgm:prSet presAssocID="{F6E8801E-9083-48FF-BB0B-D9F4F27223DB}" presName="vertSpace2b" presStyleCnt="0"/>
      <dgm:spPr/>
    </dgm:pt>
  </dgm:ptLst>
  <dgm:cxnLst>
    <dgm:cxn modelId="{10A7CF09-11C8-48B8-8724-CF3D41C6C697}" type="presOf" srcId="{2BF53A28-92F2-47E4-9163-536A68EB6F0A}" destId="{117DF049-FB5B-4BFA-A6B3-CEE458FC9B36}" srcOrd="0" destOrd="0" presId="urn:microsoft.com/office/officeart/2008/layout/LinedList"/>
    <dgm:cxn modelId="{E62B6D0C-4848-4F07-AE22-184D9AC8FBC2}" srcId="{7D175A68-EB18-4152-AFD1-64CD0C0DCC4C}" destId="{D5CBEE87-CE2B-46AB-A1B6-77AC785D0B46}" srcOrd="2" destOrd="0" parTransId="{83DE6D13-DCF6-4309-966F-760EE4F73AA3}" sibTransId="{84B9C129-6336-4A2E-9C85-E9257C7333B2}"/>
    <dgm:cxn modelId="{40473D0E-E62F-45FC-8B2A-C0BF697B7EF2}" srcId="{70EF3A64-B975-4D58-9D23-4F0A3AE2BC25}" destId="{7D175A68-EB18-4152-AFD1-64CD0C0DCC4C}" srcOrd="0" destOrd="0" parTransId="{C3811E99-462D-4148-ABEE-40D069CD86DD}" sibTransId="{9F3D9228-1767-4C7D-ABC3-DFD5581E5054}"/>
    <dgm:cxn modelId="{9758EA14-EC07-4FED-9EB2-ED4FA56A753C}" srcId="{7D175A68-EB18-4152-AFD1-64CD0C0DCC4C}" destId="{0CA199D2-4F4E-420D-8F5C-4489587B67BC}" srcOrd="4" destOrd="0" parTransId="{7F363419-3043-4987-93A8-535450579E63}" sibTransId="{4D0FFCBB-E139-4518-909D-E17A4072214F}"/>
    <dgm:cxn modelId="{421F731F-C945-4CDC-AF65-B7840C735CB5}" type="presOf" srcId="{70EF3A64-B975-4D58-9D23-4F0A3AE2BC25}" destId="{75FACAF1-4D1A-4E3F-B531-CEA36EF10932}" srcOrd="0" destOrd="0" presId="urn:microsoft.com/office/officeart/2008/layout/LinedList"/>
    <dgm:cxn modelId="{DD442636-D578-425F-AC81-130086FC765E}" type="presOf" srcId="{C3CD5D03-D7A1-44AE-85DD-6242979332B3}" destId="{F466D9BD-CC23-4694-B787-D4B3290D7AC2}" srcOrd="0" destOrd="0" presId="urn:microsoft.com/office/officeart/2008/layout/LinedList"/>
    <dgm:cxn modelId="{00DD9C38-7035-4DFF-937F-B410A3D14230}" srcId="{7D175A68-EB18-4152-AFD1-64CD0C0DCC4C}" destId="{2BF53A28-92F2-47E4-9163-536A68EB6F0A}" srcOrd="6" destOrd="0" parTransId="{36D1EC35-702D-4220-995F-4325C01A34FF}" sibTransId="{8ADED209-725F-4AF0-A9B5-0E74AEAE0D53}"/>
    <dgm:cxn modelId="{70D08C3B-8F9B-490E-B5A8-544B77F66B47}" type="presOf" srcId="{F6E8801E-9083-48FF-BB0B-D9F4F27223DB}" destId="{CEFCA13A-A93E-4545-B726-13758DF959A4}" srcOrd="0" destOrd="0" presId="urn:microsoft.com/office/officeart/2008/layout/LinedList"/>
    <dgm:cxn modelId="{0E7CD53B-958B-44FA-B448-AFC5E80D0429}" srcId="{7D175A68-EB18-4152-AFD1-64CD0C0DCC4C}" destId="{C3CD5D03-D7A1-44AE-85DD-6242979332B3}" srcOrd="5" destOrd="0" parTransId="{9C9AB1DB-4B49-45CC-8F6A-4A675405C501}" sibTransId="{7455587F-BD8C-4EAA-8B4F-73660F09CE8C}"/>
    <dgm:cxn modelId="{8F5F4E41-07B5-4687-9FDD-76D8D61C7AFA}" srcId="{7D175A68-EB18-4152-AFD1-64CD0C0DCC4C}" destId="{F6E8801E-9083-48FF-BB0B-D9F4F27223DB}" srcOrd="8" destOrd="0" parTransId="{8AF67105-A0AC-417C-9D0C-31C1D99DDDB4}" sibTransId="{88A9D10C-2BB7-4EDA-9386-0B0CB41C90B0}"/>
    <dgm:cxn modelId="{80CC8A63-5A4B-4B93-BDDC-3C340774B383}" srcId="{7D175A68-EB18-4152-AFD1-64CD0C0DCC4C}" destId="{1813FB2D-7DE4-4F2B-914C-7AC72400C540}" srcOrd="0" destOrd="0" parTransId="{7E2FA814-2605-439D-B85A-D28374A5F06F}" sibTransId="{494D6EE5-702E-4751-B73B-81E31B936B6B}"/>
    <dgm:cxn modelId="{73826A66-2191-4B23-9EF2-913C09BDD5B3}" type="presOf" srcId="{4570CBD4-AA78-4E22-A962-63C7A54D654C}" destId="{46F2A841-144D-4525-8F08-6B932B352B4D}" srcOrd="0" destOrd="0" presId="urn:microsoft.com/office/officeart/2008/layout/LinedList"/>
    <dgm:cxn modelId="{7FB23B67-A02B-4D68-A8E9-06CFFB1AF917}" srcId="{7D175A68-EB18-4152-AFD1-64CD0C0DCC4C}" destId="{261E469C-8358-4724-A74F-C90B43D0B15C}" srcOrd="1" destOrd="0" parTransId="{941C1066-5543-4328-AAA7-EB3DB97F3AB3}" sibTransId="{66E5898C-F170-4BE0-B2BB-79A1F26825A4}"/>
    <dgm:cxn modelId="{3B15316A-125C-4D99-AF4F-DF531D4FF058}" srcId="{7D175A68-EB18-4152-AFD1-64CD0C0DCC4C}" destId="{20EEEFB1-5F4A-4417-8496-B97537CC65F6}" srcOrd="7" destOrd="0" parTransId="{19C9ABE2-8136-4603-A016-7A42449A2764}" sibTransId="{0346B7E6-ED10-4AEB-8B77-8AEA404CA4D6}"/>
    <dgm:cxn modelId="{3BF2AF78-E4F5-4E0C-8A63-4801F0405224}" type="presOf" srcId="{1813FB2D-7DE4-4F2B-914C-7AC72400C540}" destId="{69A4C6EA-09DF-47DF-80E3-9A35956AF4E2}" srcOrd="0" destOrd="0" presId="urn:microsoft.com/office/officeart/2008/layout/LinedList"/>
    <dgm:cxn modelId="{F409047B-2A97-43C3-A0F0-D72A1814CE78}" type="presOf" srcId="{20EEEFB1-5F4A-4417-8496-B97537CC65F6}" destId="{F0FDB785-A5D8-4A92-9408-9EEB33CC1461}" srcOrd="0" destOrd="0" presId="urn:microsoft.com/office/officeart/2008/layout/LinedList"/>
    <dgm:cxn modelId="{66BFAA89-00FB-48C8-8BCC-1119B6ABF4B2}" srcId="{7D175A68-EB18-4152-AFD1-64CD0C0DCC4C}" destId="{4570CBD4-AA78-4E22-A962-63C7A54D654C}" srcOrd="3" destOrd="0" parTransId="{75A4A56B-291A-4362-92F7-010AC548E54D}" sibTransId="{599C4C6E-B131-4DD1-9158-5B5B663621CB}"/>
    <dgm:cxn modelId="{6244A892-24E2-4B7A-8A76-5FA87C4FDE0E}" type="presOf" srcId="{261E469C-8358-4724-A74F-C90B43D0B15C}" destId="{BC09C47A-C164-4368-9862-52CE5E4E5364}" srcOrd="0" destOrd="0" presId="urn:microsoft.com/office/officeart/2008/layout/LinedList"/>
    <dgm:cxn modelId="{C72688AA-11AA-4F19-BDBF-34AC169FAB22}" type="presOf" srcId="{7D175A68-EB18-4152-AFD1-64CD0C0DCC4C}" destId="{A251DFCD-16EA-48FD-8A44-7CF571684C25}" srcOrd="0" destOrd="0" presId="urn:microsoft.com/office/officeart/2008/layout/LinedList"/>
    <dgm:cxn modelId="{C11A72C1-1BEA-48B0-9A6A-720C61C230C3}" type="presOf" srcId="{0CA199D2-4F4E-420D-8F5C-4489587B67BC}" destId="{FB10C4C3-6075-4585-AE5F-0AED4DA34259}" srcOrd="0" destOrd="0" presId="urn:microsoft.com/office/officeart/2008/layout/LinedList"/>
    <dgm:cxn modelId="{C32FF2C3-48FB-4FA9-8C6F-B36D6EF8FFA8}" type="presOf" srcId="{D5CBEE87-CE2B-46AB-A1B6-77AC785D0B46}" destId="{66D50733-BFBD-49DB-94D9-6028EBDC7670}" srcOrd="0" destOrd="0" presId="urn:microsoft.com/office/officeart/2008/layout/LinedList"/>
    <dgm:cxn modelId="{5F121AD2-01F5-4208-9349-0E3B64EC2735}" type="presParOf" srcId="{75FACAF1-4D1A-4E3F-B531-CEA36EF10932}" destId="{4266B088-5FEA-4623-A31E-508BC9E5B46F}" srcOrd="0" destOrd="0" presId="urn:microsoft.com/office/officeart/2008/layout/LinedList"/>
    <dgm:cxn modelId="{DBA2015F-E75E-4B38-AF6F-DA8392738FB5}" type="presParOf" srcId="{75FACAF1-4D1A-4E3F-B531-CEA36EF10932}" destId="{437ABA7B-07D3-4D44-9E05-49E860F64C8C}" srcOrd="1" destOrd="0" presId="urn:microsoft.com/office/officeart/2008/layout/LinedList"/>
    <dgm:cxn modelId="{8711158E-C5A0-4EE3-94AC-BF1B76A7535D}" type="presParOf" srcId="{437ABA7B-07D3-4D44-9E05-49E860F64C8C}" destId="{A251DFCD-16EA-48FD-8A44-7CF571684C25}" srcOrd="0" destOrd="0" presId="urn:microsoft.com/office/officeart/2008/layout/LinedList"/>
    <dgm:cxn modelId="{1382347F-E647-4E7B-BFB5-3F214128BDB4}" type="presParOf" srcId="{437ABA7B-07D3-4D44-9E05-49E860F64C8C}" destId="{A9ABCEFF-D461-4AF8-B25E-5F0B2ED9BEC1}" srcOrd="1" destOrd="0" presId="urn:microsoft.com/office/officeart/2008/layout/LinedList"/>
    <dgm:cxn modelId="{BCAF3EEF-93F5-47BD-B432-E50688B65E57}" type="presParOf" srcId="{A9ABCEFF-D461-4AF8-B25E-5F0B2ED9BEC1}" destId="{F59BD9FA-5343-494C-9251-8FF1CFF0CA37}" srcOrd="0" destOrd="0" presId="urn:microsoft.com/office/officeart/2008/layout/LinedList"/>
    <dgm:cxn modelId="{CD069490-C8E6-4398-A140-C39FBF0534E0}" type="presParOf" srcId="{A9ABCEFF-D461-4AF8-B25E-5F0B2ED9BEC1}" destId="{4E70B00C-EEAB-4ABA-8436-0D8847EA9856}" srcOrd="1" destOrd="0" presId="urn:microsoft.com/office/officeart/2008/layout/LinedList"/>
    <dgm:cxn modelId="{0F8CA659-0511-4F10-BE27-440906BA5F88}" type="presParOf" srcId="{4E70B00C-EEAB-4ABA-8436-0D8847EA9856}" destId="{216BEF6D-3EF6-48CC-98C7-84B26915F3F2}" srcOrd="0" destOrd="0" presId="urn:microsoft.com/office/officeart/2008/layout/LinedList"/>
    <dgm:cxn modelId="{6F9CFA0B-9BC7-458E-9D87-FA584635AC51}" type="presParOf" srcId="{4E70B00C-EEAB-4ABA-8436-0D8847EA9856}" destId="{69A4C6EA-09DF-47DF-80E3-9A35956AF4E2}" srcOrd="1" destOrd="0" presId="urn:microsoft.com/office/officeart/2008/layout/LinedList"/>
    <dgm:cxn modelId="{B1C68932-BEAF-4C9B-8D47-F298EFF3DA60}" type="presParOf" srcId="{4E70B00C-EEAB-4ABA-8436-0D8847EA9856}" destId="{7C6BA9F4-FDFE-4137-A1F1-5965DB9EDD27}" srcOrd="2" destOrd="0" presId="urn:microsoft.com/office/officeart/2008/layout/LinedList"/>
    <dgm:cxn modelId="{110F0376-F528-4E58-8D8C-68F94FE88DBB}" type="presParOf" srcId="{A9ABCEFF-D461-4AF8-B25E-5F0B2ED9BEC1}" destId="{0833FECE-DD0F-4F64-BC66-D5AE702172FB}" srcOrd="2" destOrd="0" presId="urn:microsoft.com/office/officeart/2008/layout/LinedList"/>
    <dgm:cxn modelId="{6D59B8F4-1714-4AAB-BBA0-274305E9CB63}" type="presParOf" srcId="{A9ABCEFF-D461-4AF8-B25E-5F0B2ED9BEC1}" destId="{671FD649-D045-40BE-9502-7C43DD80BE35}" srcOrd="3" destOrd="0" presId="urn:microsoft.com/office/officeart/2008/layout/LinedList"/>
    <dgm:cxn modelId="{2FFCFE41-9737-425D-837F-E5A7FB72649A}" type="presParOf" srcId="{A9ABCEFF-D461-4AF8-B25E-5F0B2ED9BEC1}" destId="{A37F304E-50C5-4470-981B-20C54EE7DF1F}" srcOrd="4" destOrd="0" presId="urn:microsoft.com/office/officeart/2008/layout/LinedList"/>
    <dgm:cxn modelId="{4BD71DFD-4718-432D-ADF6-B2A1CCDBEAE2}" type="presParOf" srcId="{A37F304E-50C5-4470-981B-20C54EE7DF1F}" destId="{61933BDB-AE19-4772-B9BB-86DDBF15ACD3}" srcOrd="0" destOrd="0" presId="urn:microsoft.com/office/officeart/2008/layout/LinedList"/>
    <dgm:cxn modelId="{AC1856BD-88CE-4297-BCF2-0859D30B2EB8}" type="presParOf" srcId="{A37F304E-50C5-4470-981B-20C54EE7DF1F}" destId="{BC09C47A-C164-4368-9862-52CE5E4E5364}" srcOrd="1" destOrd="0" presId="urn:microsoft.com/office/officeart/2008/layout/LinedList"/>
    <dgm:cxn modelId="{F135F1F0-B8B1-4FA7-8385-C0FA93B93808}" type="presParOf" srcId="{A37F304E-50C5-4470-981B-20C54EE7DF1F}" destId="{82BCE665-1EE0-43C4-B15A-057D480B606A}" srcOrd="2" destOrd="0" presId="urn:microsoft.com/office/officeart/2008/layout/LinedList"/>
    <dgm:cxn modelId="{B3242311-B848-4628-93F0-37427852CFCF}" type="presParOf" srcId="{A9ABCEFF-D461-4AF8-B25E-5F0B2ED9BEC1}" destId="{CD1F3999-F197-4FFB-9F72-2D3D69AA1649}" srcOrd="5" destOrd="0" presId="urn:microsoft.com/office/officeart/2008/layout/LinedList"/>
    <dgm:cxn modelId="{0A105F65-C3B2-4DC3-9B4B-018E40339933}" type="presParOf" srcId="{A9ABCEFF-D461-4AF8-B25E-5F0B2ED9BEC1}" destId="{915230E5-4CF5-4209-8145-8A76B2F7BC71}" srcOrd="6" destOrd="0" presId="urn:microsoft.com/office/officeart/2008/layout/LinedList"/>
    <dgm:cxn modelId="{0B04064D-1695-4F62-B41F-7C938FB888C6}" type="presParOf" srcId="{A9ABCEFF-D461-4AF8-B25E-5F0B2ED9BEC1}" destId="{E9F71335-3A25-490C-8658-7702DC2D59AA}" srcOrd="7" destOrd="0" presId="urn:microsoft.com/office/officeart/2008/layout/LinedList"/>
    <dgm:cxn modelId="{29B0FD74-9E34-40E7-A413-B94C2CE923B0}" type="presParOf" srcId="{E9F71335-3A25-490C-8658-7702DC2D59AA}" destId="{E7EA5632-2A21-48D0-8B50-33E66B400D7B}" srcOrd="0" destOrd="0" presId="urn:microsoft.com/office/officeart/2008/layout/LinedList"/>
    <dgm:cxn modelId="{D950D43B-A014-45F3-90F5-CBB7BA16F248}" type="presParOf" srcId="{E9F71335-3A25-490C-8658-7702DC2D59AA}" destId="{66D50733-BFBD-49DB-94D9-6028EBDC7670}" srcOrd="1" destOrd="0" presId="urn:microsoft.com/office/officeart/2008/layout/LinedList"/>
    <dgm:cxn modelId="{7B4D7396-8E92-424B-97F5-C0BBBFBE4EF9}" type="presParOf" srcId="{E9F71335-3A25-490C-8658-7702DC2D59AA}" destId="{CCF43C30-DE89-407F-A5C9-A46A516952F3}" srcOrd="2" destOrd="0" presId="urn:microsoft.com/office/officeart/2008/layout/LinedList"/>
    <dgm:cxn modelId="{DAB18909-1271-4670-A524-547370962042}" type="presParOf" srcId="{A9ABCEFF-D461-4AF8-B25E-5F0B2ED9BEC1}" destId="{40E3AEE7-10CE-46FD-919C-E5893D70859D}" srcOrd="8" destOrd="0" presId="urn:microsoft.com/office/officeart/2008/layout/LinedList"/>
    <dgm:cxn modelId="{3379E4A0-8900-4271-8D90-0F56F8AD04FE}" type="presParOf" srcId="{A9ABCEFF-D461-4AF8-B25E-5F0B2ED9BEC1}" destId="{59C714F5-A85A-4213-AADA-60EB566F5F86}" srcOrd="9" destOrd="0" presId="urn:microsoft.com/office/officeart/2008/layout/LinedList"/>
    <dgm:cxn modelId="{A39E4A7E-F476-492E-9733-20FB7F9E0F65}" type="presParOf" srcId="{A9ABCEFF-D461-4AF8-B25E-5F0B2ED9BEC1}" destId="{63DB285B-DCFE-43F4-8CAB-97AE4655EE87}" srcOrd="10" destOrd="0" presId="urn:microsoft.com/office/officeart/2008/layout/LinedList"/>
    <dgm:cxn modelId="{25765CD7-22F0-4EE0-8797-261059010E72}" type="presParOf" srcId="{63DB285B-DCFE-43F4-8CAB-97AE4655EE87}" destId="{242673EF-F8F2-4314-9D21-6CD12FDD7619}" srcOrd="0" destOrd="0" presId="urn:microsoft.com/office/officeart/2008/layout/LinedList"/>
    <dgm:cxn modelId="{8D95C98B-E139-47E8-8900-193D99376925}" type="presParOf" srcId="{63DB285B-DCFE-43F4-8CAB-97AE4655EE87}" destId="{46F2A841-144D-4525-8F08-6B932B352B4D}" srcOrd="1" destOrd="0" presId="urn:microsoft.com/office/officeart/2008/layout/LinedList"/>
    <dgm:cxn modelId="{19E6EC40-443D-4662-85CB-A730722A5C6C}" type="presParOf" srcId="{63DB285B-DCFE-43F4-8CAB-97AE4655EE87}" destId="{B4CC8A6A-6D16-4FB0-8BA5-873BB572BE3B}" srcOrd="2" destOrd="0" presId="urn:microsoft.com/office/officeart/2008/layout/LinedList"/>
    <dgm:cxn modelId="{4D03CAF4-8ACB-4467-B60B-2DA9629C8D99}" type="presParOf" srcId="{A9ABCEFF-D461-4AF8-B25E-5F0B2ED9BEC1}" destId="{6AF25838-3D4A-4FC2-A4C1-C0FAD1DFD6A7}" srcOrd="11" destOrd="0" presId="urn:microsoft.com/office/officeart/2008/layout/LinedList"/>
    <dgm:cxn modelId="{77F156B2-4BBE-40C7-AE41-66784A0961DD}" type="presParOf" srcId="{A9ABCEFF-D461-4AF8-B25E-5F0B2ED9BEC1}" destId="{84C697FD-AA2D-4200-BB50-A1936EC42E26}" srcOrd="12" destOrd="0" presId="urn:microsoft.com/office/officeart/2008/layout/LinedList"/>
    <dgm:cxn modelId="{8358D155-C0D0-457C-B4BD-477D73A77D23}" type="presParOf" srcId="{A9ABCEFF-D461-4AF8-B25E-5F0B2ED9BEC1}" destId="{47942562-B32B-4434-88CE-FC54D6423452}" srcOrd="13" destOrd="0" presId="urn:microsoft.com/office/officeart/2008/layout/LinedList"/>
    <dgm:cxn modelId="{D7441DDF-60C4-4D11-B5B0-3D6E8E512C5A}" type="presParOf" srcId="{47942562-B32B-4434-88CE-FC54D6423452}" destId="{91A923D4-8E1D-4475-A391-5DD5DEB4BDD9}" srcOrd="0" destOrd="0" presId="urn:microsoft.com/office/officeart/2008/layout/LinedList"/>
    <dgm:cxn modelId="{1AEB2E58-022E-41CC-9044-2A5FC8F26D2B}" type="presParOf" srcId="{47942562-B32B-4434-88CE-FC54D6423452}" destId="{FB10C4C3-6075-4585-AE5F-0AED4DA34259}" srcOrd="1" destOrd="0" presId="urn:microsoft.com/office/officeart/2008/layout/LinedList"/>
    <dgm:cxn modelId="{F77E576E-7ADA-4BB7-97A0-A9CAF79DD10E}" type="presParOf" srcId="{47942562-B32B-4434-88CE-FC54D6423452}" destId="{12FD14EA-0266-4B69-A023-029CEE4013C2}" srcOrd="2" destOrd="0" presId="urn:microsoft.com/office/officeart/2008/layout/LinedList"/>
    <dgm:cxn modelId="{0141AC31-16B9-4B64-9394-B7E1D45266AE}" type="presParOf" srcId="{A9ABCEFF-D461-4AF8-B25E-5F0B2ED9BEC1}" destId="{139DA248-89AF-4D6E-A9F9-63646412D28D}" srcOrd="14" destOrd="0" presId="urn:microsoft.com/office/officeart/2008/layout/LinedList"/>
    <dgm:cxn modelId="{D0A06F48-58CF-49B0-9C4C-E573FC797B01}" type="presParOf" srcId="{A9ABCEFF-D461-4AF8-B25E-5F0B2ED9BEC1}" destId="{FBF89A2D-8009-4CFD-B6E3-AE2FD338384C}" srcOrd="15" destOrd="0" presId="urn:microsoft.com/office/officeart/2008/layout/LinedList"/>
    <dgm:cxn modelId="{616F651B-E6D9-464D-AB10-6AC26F553557}" type="presParOf" srcId="{A9ABCEFF-D461-4AF8-B25E-5F0B2ED9BEC1}" destId="{DE945C75-5E8E-42E8-BADF-85CF718E0822}" srcOrd="16" destOrd="0" presId="urn:microsoft.com/office/officeart/2008/layout/LinedList"/>
    <dgm:cxn modelId="{26094984-2F2D-47F0-BAC3-E5400E9F3B0A}" type="presParOf" srcId="{DE945C75-5E8E-42E8-BADF-85CF718E0822}" destId="{0D9CE794-DF8B-4491-90CD-57E261C8C16E}" srcOrd="0" destOrd="0" presId="urn:microsoft.com/office/officeart/2008/layout/LinedList"/>
    <dgm:cxn modelId="{D909ACBE-6128-4B09-A529-80C50AB2E996}" type="presParOf" srcId="{DE945C75-5E8E-42E8-BADF-85CF718E0822}" destId="{F466D9BD-CC23-4694-B787-D4B3290D7AC2}" srcOrd="1" destOrd="0" presId="urn:microsoft.com/office/officeart/2008/layout/LinedList"/>
    <dgm:cxn modelId="{D63342A8-8C24-408D-BE93-E1ECCDBCFF47}" type="presParOf" srcId="{DE945C75-5E8E-42E8-BADF-85CF718E0822}" destId="{EA231C55-767D-448A-BCD8-A58621ECD345}" srcOrd="2" destOrd="0" presId="urn:microsoft.com/office/officeart/2008/layout/LinedList"/>
    <dgm:cxn modelId="{B8502169-385B-40B7-BDA2-532FD475760A}" type="presParOf" srcId="{A9ABCEFF-D461-4AF8-B25E-5F0B2ED9BEC1}" destId="{94EF936A-F1A2-47B5-AE84-BD4FA2F386F2}" srcOrd="17" destOrd="0" presId="urn:microsoft.com/office/officeart/2008/layout/LinedList"/>
    <dgm:cxn modelId="{BF65BAD4-0918-4829-B64B-C3763D719C62}" type="presParOf" srcId="{A9ABCEFF-D461-4AF8-B25E-5F0B2ED9BEC1}" destId="{7B222DFE-5DAA-47BC-B4E3-E69CB25A0CCE}" srcOrd="18" destOrd="0" presId="urn:microsoft.com/office/officeart/2008/layout/LinedList"/>
    <dgm:cxn modelId="{453D6B9A-917B-4F08-957F-81DE648BE33E}" type="presParOf" srcId="{A9ABCEFF-D461-4AF8-B25E-5F0B2ED9BEC1}" destId="{1AD74934-DA10-4D64-B97E-07912C734C82}" srcOrd="19" destOrd="0" presId="urn:microsoft.com/office/officeart/2008/layout/LinedList"/>
    <dgm:cxn modelId="{01523550-63AF-40FA-ACD8-855091697088}" type="presParOf" srcId="{1AD74934-DA10-4D64-B97E-07912C734C82}" destId="{2DE560C3-A0D2-4D2A-BBCA-11AC199F2E56}" srcOrd="0" destOrd="0" presId="urn:microsoft.com/office/officeart/2008/layout/LinedList"/>
    <dgm:cxn modelId="{5D0D9AF2-1BC7-478B-B331-6651894EC950}" type="presParOf" srcId="{1AD74934-DA10-4D64-B97E-07912C734C82}" destId="{117DF049-FB5B-4BFA-A6B3-CEE458FC9B36}" srcOrd="1" destOrd="0" presId="urn:microsoft.com/office/officeart/2008/layout/LinedList"/>
    <dgm:cxn modelId="{2E257C33-C95E-427F-9EE8-2CA4D212E896}" type="presParOf" srcId="{1AD74934-DA10-4D64-B97E-07912C734C82}" destId="{98E753EC-8D66-470A-A254-6F1DB1524806}" srcOrd="2" destOrd="0" presId="urn:microsoft.com/office/officeart/2008/layout/LinedList"/>
    <dgm:cxn modelId="{A4BAC24C-C32F-44F1-924A-EFE3ABC1AD74}" type="presParOf" srcId="{A9ABCEFF-D461-4AF8-B25E-5F0B2ED9BEC1}" destId="{ABE92FCC-2354-4B6B-9983-DF7C901E284B}" srcOrd="20" destOrd="0" presId="urn:microsoft.com/office/officeart/2008/layout/LinedList"/>
    <dgm:cxn modelId="{4E629E94-F6AC-4CE1-9B87-38BE0809B6FB}" type="presParOf" srcId="{A9ABCEFF-D461-4AF8-B25E-5F0B2ED9BEC1}" destId="{46114443-39C7-4DF7-8C3F-E834F3A206E1}" srcOrd="21" destOrd="0" presId="urn:microsoft.com/office/officeart/2008/layout/LinedList"/>
    <dgm:cxn modelId="{DE0E73FE-AA4B-40A2-B8FC-1079638422D8}" type="presParOf" srcId="{A9ABCEFF-D461-4AF8-B25E-5F0B2ED9BEC1}" destId="{952D49F4-D732-42BD-A8CA-8F5570192DFA}" srcOrd="22" destOrd="0" presId="urn:microsoft.com/office/officeart/2008/layout/LinedList"/>
    <dgm:cxn modelId="{8EFFB64F-7910-4148-9380-A392A89920E2}" type="presParOf" srcId="{952D49F4-D732-42BD-A8CA-8F5570192DFA}" destId="{2D907409-37A6-4B54-A54D-812CE3E7350B}" srcOrd="0" destOrd="0" presId="urn:microsoft.com/office/officeart/2008/layout/LinedList"/>
    <dgm:cxn modelId="{9A881E2E-FA7C-4ED5-9D13-BF79494AC0E9}" type="presParOf" srcId="{952D49F4-D732-42BD-A8CA-8F5570192DFA}" destId="{F0FDB785-A5D8-4A92-9408-9EEB33CC1461}" srcOrd="1" destOrd="0" presId="urn:microsoft.com/office/officeart/2008/layout/LinedList"/>
    <dgm:cxn modelId="{FEAC949E-6185-4666-90BA-03758C274509}" type="presParOf" srcId="{952D49F4-D732-42BD-A8CA-8F5570192DFA}" destId="{E80343F1-505B-42CE-A5F4-5C39516037D8}" srcOrd="2" destOrd="0" presId="urn:microsoft.com/office/officeart/2008/layout/LinedList"/>
    <dgm:cxn modelId="{5E1A7EA0-4A54-4F2E-93ED-A56369F6C397}" type="presParOf" srcId="{A9ABCEFF-D461-4AF8-B25E-5F0B2ED9BEC1}" destId="{303913B4-19E8-4AFD-A298-9498D45AD784}" srcOrd="23" destOrd="0" presId="urn:microsoft.com/office/officeart/2008/layout/LinedList"/>
    <dgm:cxn modelId="{47783036-A5AB-45A8-AC27-9715DA3A1EEA}" type="presParOf" srcId="{A9ABCEFF-D461-4AF8-B25E-5F0B2ED9BEC1}" destId="{357BF013-D461-4BDB-BAA6-5D933B83472B}" srcOrd="24" destOrd="0" presId="urn:microsoft.com/office/officeart/2008/layout/LinedList"/>
    <dgm:cxn modelId="{8A970A95-A9D1-449F-A9F7-AE6645BCD310}" type="presParOf" srcId="{A9ABCEFF-D461-4AF8-B25E-5F0B2ED9BEC1}" destId="{5D1387B4-F63B-4BE0-865C-6F6567E90E13}" srcOrd="25" destOrd="0" presId="urn:microsoft.com/office/officeart/2008/layout/LinedList"/>
    <dgm:cxn modelId="{687CFD2E-352E-4AE7-A43F-41D9C49F6087}" type="presParOf" srcId="{5D1387B4-F63B-4BE0-865C-6F6567E90E13}" destId="{F638E105-768A-422A-AB2C-9ADC3DCEC85B}" srcOrd="0" destOrd="0" presId="urn:microsoft.com/office/officeart/2008/layout/LinedList"/>
    <dgm:cxn modelId="{3B19D5C2-2E87-4061-8137-ABFAB720A7E2}" type="presParOf" srcId="{5D1387B4-F63B-4BE0-865C-6F6567E90E13}" destId="{CEFCA13A-A93E-4545-B726-13758DF959A4}" srcOrd="1" destOrd="0" presId="urn:microsoft.com/office/officeart/2008/layout/LinedList"/>
    <dgm:cxn modelId="{AC0E1D93-EDC9-4660-A2B2-AF6FCE97192E}" type="presParOf" srcId="{5D1387B4-F63B-4BE0-865C-6F6567E90E13}" destId="{13AB618B-04F9-4E30-908F-2C3EFF644FE0}" srcOrd="2" destOrd="0" presId="urn:microsoft.com/office/officeart/2008/layout/LinedList"/>
    <dgm:cxn modelId="{30A6CBC4-952E-46E1-8B11-D8716513C344}" type="presParOf" srcId="{A9ABCEFF-D461-4AF8-B25E-5F0B2ED9BEC1}" destId="{825D153F-60F4-4084-8E06-8989E668ACDE}" srcOrd="26" destOrd="0" presId="urn:microsoft.com/office/officeart/2008/layout/LinedList"/>
    <dgm:cxn modelId="{2036356B-DC57-41AB-BD6E-BF5128671CB0}" type="presParOf" srcId="{A9ABCEFF-D461-4AF8-B25E-5F0B2ED9BEC1}" destId="{CB72048C-B79A-4CF3-A932-3DDB3081BF1C}" srcOrd="27"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EF3A64-B975-4D58-9D23-4F0A3AE2BC2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7D175A68-EB18-4152-AFD1-64CD0C0DCC4C}">
      <dgm:prSet/>
      <dgm:spPr/>
      <dgm:t>
        <a:bodyPr/>
        <a:lstStyle/>
        <a:p>
          <a:r>
            <a:rPr lang="en-GB" b="1" dirty="0">
              <a:latin typeface="Aptos Display" panose="020F0302020204030204"/>
            </a:rPr>
            <a:t>Our</a:t>
          </a:r>
          <a:r>
            <a:rPr lang="en-GB" b="1" dirty="0"/>
            <a:t> mission </a:t>
          </a:r>
          <a:endParaRPr lang="en-US" dirty="0"/>
        </a:p>
      </dgm:t>
    </dgm:pt>
    <dgm:pt modelId="{C3811E99-462D-4148-ABEE-40D069CD86DD}" type="parTrans" cxnId="{40473D0E-E62F-45FC-8B2A-C0BF697B7EF2}">
      <dgm:prSet/>
      <dgm:spPr/>
      <dgm:t>
        <a:bodyPr/>
        <a:lstStyle/>
        <a:p>
          <a:endParaRPr lang="en-US"/>
        </a:p>
      </dgm:t>
    </dgm:pt>
    <dgm:pt modelId="{9F3D9228-1767-4C7D-ABC3-DFD5581E5054}" type="sibTrans" cxnId="{40473D0E-E62F-45FC-8B2A-C0BF697B7EF2}">
      <dgm:prSet/>
      <dgm:spPr/>
      <dgm:t>
        <a:bodyPr/>
        <a:lstStyle/>
        <a:p>
          <a:endParaRPr lang="en-US"/>
        </a:p>
      </dgm:t>
    </dgm:pt>
    <dgm:pt modelId="{1813FB2D-7DE4-4F2B-914C-7AC72400C540}">
      <dgm:prSet/>
      <dgm:spPr/>
      <dgm:t>
        <a:bodyPr/>
        <a:lstStyle/>
        <a:p>
          <a:pPr algn="l">
            <a:lnSpc>
              <a:spcPct val="90000"/>
            </a:lnSpc>
          </a:pPr>
          <a:r>
            <a:rPr lang="en-US" b="1" dirty="0">
              <a:solidFill>
                <a:schemeClr val="tx2"/>
              </a:solidFill>
              <a:latin typeface="Aptos"/>
            </a:rPr>
            <a:t>We are a friendly and family orientated practice, keeping abreast of developments in medicine and applying these to benefit our patients. </a:t>
          </a:r>
          <a:endParaRPr lang="en-US" dirty="0">
            <a:solidFill>
              <a:srgbClr val="000000"/>
            </a:solidFill>
            <a:latin typeface="Aptos"/>
          </a:endParaRPr>
        </a:p>
      </dgm:t>
    </dgm:pt>
    <dgm:pt modelId="{7E2FA814-2605-439D-B85A-D28374A5F06F}" type="parTrans" cxnId="{80CC8A63-5A4B-4B93-BDDC-3C340774B383}">
      <dgm:prSet/>
      <dgm:spPr/>
      <dgm:t>
        <a:bodyPr/>
        <a:lstStyle/>
        <a:p>
          <a:endParaRPr lang="en-US"/>
        </a:p>
      </dgm:t>
    </dgm:pt>
    <dgm:pt modelId="{494D6EE5-702E-4751-B73B-81E31B936B6B}" type="sibTrans" cxnId="{80CC8A63-5A4B-4B93-BDDC-3C340774B383}">
      <dgm:prSet/>
      <dgm:spPr/>
      <dgm:t>
        <a:bodyPr/>
        <a:lstStyle/>
        <a:p>
          <a:endParaRPr lang="en-US"/>
        </a:p>
      </dgm:t>
    </dgm:pt>
    <dgm:pt modelId="{261E469C-8358-4724-A74F-C90B43D0B15C}">
      <dgm:prSet/>
      <dgm:spPr/>
      <dgm:t>
        <a:bodyPr/>
        <a:lstStyle/>
        <a:p>
          <a:pPr algn="l">
            <a:lnSpc>
              <a:spcPct val="90000"/>
            </a:lnSpc>
          </a:pPr>
          <a:r>
            <a:rPr lang="en-US" b="1" dirty="0">
              <a:solidFill>
                <a:schemeClr val="tx2"/>
              </a:solidFill>
              <a:latin typeface="Aptos"/>
            </a:rPr>
            <a:t>We are committed to the ideals of traditional family medicine, adopting a holistic approach with a commitment to continuity of care.  </a:t>
          </a:r>
          <a:endParaRPr lang="en-US" dirty="0">
            <a:solidFill>
              <a:srgbClr val="000000"/>
            </a:solidFill>
            <a:latin typeface="Aptos"/>
          </a:endParaRPr>
        </a:p>
      </dgm:t>
    </dgm:pt>
    <dgm:pt modelId="{941C1066-5543-4328-AAA7-EB3DB97F3AB3}" type="parTrans" cxnId="{7FB23B67-A02B-4D68-A8E9-06CFFB1AF917}">
      <dgm:prSet/>
      <dgm:spPr/>
      <dgm:t>
        <a:bodyPr/>
        <a:lstStyle/>
        <a:p>
          <a:endParaRPr lang="en-US"/>
        </a:p>
      </dgm:t>
    </dgm:pt>
    <dgm:pt modelId="{66E5898C-F170-4BE0-B2BB-79A1F26825A4}" type="sibTrans" cxnId="{7FB23B67-A02B-4D68-A8E9-06CFFB1AF917}">
      <dgm:prSet/>
      <dgm:spPr/>
      <dgm:t>
        <a:bodyPr/>
        <a:lstStyle/>
        <a:p>
          <a:endParaRPr lang="en-US"/>
        </a:p>
      </dgm:t>
    </dgm:pt>
    <dgm:pt modelId="{0CA199D2-4F4E-420D-8F5C-4489587B67BC}">
      <dgm:prSet/>
      <dgm:spPr/>
      <dgm:t>
        <a:bodyPr/>
        <a:lstStyle/>
        <a:p>
          <a:pPr algn="l">
            <a:lnSpc>
              <a:spcPct val="90000"/>
            </a:lnSpc>
          </a:pPr>
          <a:r>
            <a:rPr lang="en-US" b="1" dirty="0">
              <a:solidFill>
                <a:schemeClr val="tx2"/>
              </a:solidFill>
              <a:latin typeface="Aptos"/>
            </a:rPr>
            <a:t>Our fully trained team are keen and motivated to provide patients with treatment following national guidelines, whilst maintaining a personal approach. </a:t>
          </a:r>
          <a:endParaRPr lang="en-US" dirty="0">
            <a:solidFill>
              <a:srgbClr val="000000"/>
            </a:solidFill>
            <a:latin typeface="Aptos"/>
          </a:endParaRPr>
        </a:p>
      </dgm:t>
    </dgm:pt>
    <dgm:pt modelId="{7F363419-3043-4987-93A8-535450579E63}" type="parTrans" cxnId="{9758EA14-EC07-4FED-9EB2-ED4FA56A753C}">
      <dgm:prSet/>
      <dgm:spPr/>
      <dgm:t>
        <a:bodyPr/>
        <a:lstStyle/>
        <a:p>
          <a:endParaRPr lang="en-US"/>
        </a:p>
      </dgm:t>
    </dgm:pt>
    <dgm:pt modelId="{4D0FFCBB-E139-4518-909D-E17A4072214F}" type="sibTrans" cxnId="{9758EA14-EC07-4FED-9EB2-ED4FA56A753C}">
      <dgm:prSet/>
      <dgm:spPr/>
      <dgm:t>
        <a:bodyPr/>
        <a:lstStyle/>
        <a:p>
          <a:endParaRPr lang="en-US"/>
        </a:p>
      </dgm:t>
    </dgm:pt>
    <dgm:pt modelId="{C3CD5D03-D7A1-44AE-85DD-6242979332B3}">
      <dgm:prSet/>
      <dgm:spPr/>
      <dgm:t>
        <a:bodyPr/>
        <a:lstStyle/>
        <a:p>
          <a:pPr algn="l">
            <a:lnSpc>
              <a:spcPct val="90000"/>
            </a:lnSpc>
          </a:pPr>
          <a:r>
            <a:rPr lang="en-US" b="1" dirty="0">
              <a:solidFill>
                <a:schemeClr val="tx2"/>
              </a:solidFill>
              <a:latin typeface="Aptos"/>
            </a:rPr>
            <a:t>The team understands the health needs of the local community and strives to improve the wellbeing of Bolsover by attending to the needs of the individual.</a:t>
          </a:r>
          <a:endParaRPr lang="en-US" dirty="0"/>
        </a:p>
      </dgm:t>
    </dgm:pt>
    <dgm:pt modelId="{9C9AB1DB-4B49-45CC-8F6A-4A675405C501}" type="parTrans" cxnId="{0E7CD53B-958B-44FA-B448-AFC5E80D0429}">
      <dgm:prSet/>
      <dgm:spPr/>
      <dgm:t>
        <a:bodyPr/>
        <a:lstStyle/>
        <a:p>
          <a:endParaRPr lang="en-US"/>
        </a:p>
      </dgm:t>
    </dgm:pt>
    <dgm:pt modelId="{7455587F-BD8C-4EAA-8B4F-73660F09CE8C}" type="sibTrans" cxnId="{0E7CD53B-958B-44FA-B448-AFC5E80D0429}">
      <dgm:prSet/>
      <dgm:spPr/>
      <dgm:t>
        <a:bodyPr/>
        <a:lstStyle/>
        <a:p>
          <a:endParaRPr lang="en-US"/>
        </a:p>
      </dgm:t>
    </dgm:pt>
    <dgm:pt modelId="{75FACAF1-4D1A-4E3F-B531-CEA36EF10932}" type="pres">
      <dgm:prSet presAssocID="{70EF3A64-B975-4D58-9D23-4F0A3AE2BC25}" presName="vert0" presStyleCnt="0">
        <dgm:presLayoutVars>
          <dgm:dir/>
          <dgm:animOne val="branch"/>
          <dgm:animLvl val="lvl"/>
        </dgm:presLayoutVars>
      </dgm:prSet>
      <dgm:spPr/>
    </dgm:pt>
    <dgm:pt modelId="{4266B088-5FEA-4623-A31E-508BC9E5B46F}" type="pres">
      <dgm:prSet presAssocID="{7D175A68-EB18-4152-AFD1-64CD0C0DCC4C}" presName="thickLine" presStyleLbl="alignNode1" presStyleIdx="0" presStyleCnt="1"/>
      <dgm:spPr/>
    </dgm:pt>
    <dgm:pt modelId="{437ABA7B-07D3-4D44-9E05-49E860F64C8C}" type="pres">
      <dgm:prSet presAssocID="{7D175A68-EB18-4152-AFD1-64CD0C0DCC4C}" presName="horz1" presStyleCnt="0"/>
      <dgm:spPr/>
    </dgm:pt>
    <dgm:pt modelId="{A251DFCD-16EA-48FD-8A44-7CF571684C25}" type="pres">
      <dgm:prSet presAssocID="{7D175A68-EB18-4152-AFD1-64CD0C0DCC4C}" presName="tx1" presStyleLbl="revTx" presStyleIdx="0" presStyleCnt="5"/>
      <dgm:spPr/>
    </dgm:pt>
    <dgm:pt modelId="{A9ABCEFF-D461-4AF8-B25E-5F0B2ED9BEC1}" type="pres">
      <dgm:prSet presAssocID="{7D175A68-EB18-4152-AFD1-64CD0C0DCC4C}" presName="vert1" presStyleCnt="0"/>
      <dgm:spPr/>
    </dgm:pt>
    <dgm:pt modelId="{61DFC4BF-6FEE-49FE-BAF1-504D1780BFC8}" type="pres">
      <dgm:prSet presAssocID="{1813FB2D-7DE4-4F2B-914C-7AC72400C540}" presName="vertSpace2a" presStyleCnt="0"/>
      <dgm:spPr/>
    </dgm:pt>
    <dgm:pt modelId="{127AA09D-FA31-4929-BF10-1809E301BA2E}" type="pres">
      <dgm:prSet presAssocID="{1813FB2D-7DE4-4F2B-914C-7AC72400C540}" presName="horz2" presStyleCnt="0"/>
      <dgm:spPr/>
    </dgm:pt>
    <dgm:pt modelId="{62B383D3-AB56-4083-88D1-06903A940255}" type="pres">
      <dgm:prSet presAssocID="{1813FB2D-7DE4-4F2B-914C-7AC72400C540}" presName="horzSpace2" presStyleCnt="0"/>
      <dgm:spPr/>
    </dgm:pt>
    <dgm:pt modelId="{F16693D0-C400-49AD-9956-8473D70311E1}" type="pres">
      <dgm:prSet presAssocID="{1813FB2D-7DE4-4F2B-914C-7AC72400C540}" presName="tx2" presStyleLbl="revTx" presStyleIdx="1" presStyleCnt="5"/>
      <dgm:spPr/>
    </dgm:pt>
    <dgm:pt modelId="{2AF54741-A77B-47FA-9055-A772360398D4}" type="pres">
      <dgm:prSet presAssocID="{1813FB2D-7DE4-4F2B-914C-7AC72400C540}" presName="vert2" presStyleCnt="0"/>
      <dgm:spPr/>
    </dgm:pt>
    <dgm:pt modelId="{819BC060-61AD-440E-909A-228CA8045C90}" type="pres">
      <dgm:prSet presAssocID="{1813FB2D-7DE4-4F2B-914C-7AC72400C540}" presName="thinLine2b" presStyleLbl="callout" presStyleIdx="0" presStyleCnt="4"/>
      <dgm:spPr/>
    </dgm:pt>
    <dgm:pt modelId="{B084F443-84E5-4A64-AF88-8C0A13FE8BD6}" type="pres">
      <dgm:prSet presAssocID="{1813FB2D-7DE4-4F2B-914C-7AC72400C540}" presName="vertSpace2b" presStyleCnt="0"/>
      <dgm:spPr/>
    </dgm:pt>
    <dgm:pt modelId="{7688EFE2-6DB8-4614-98E9-EC570CC01BF8}" type="pres">
      <dgm:prSet presAssocID="{261E469C-8358-4724-A74F-C90B43D0B15C}" presName="horz2" presStyleCnt="0"/>
      <dgm:spPr/>
    </dgm:pt>
    <dgm:pt modelId="{D8E26EDF-3E3E-45A8-8DD2-F3A79C249538}" type="pres">
      <dgm:prSet presAssocID="{261E469C-8358-4724-A74F-C90B43D0B15C}" presName="horzSpace2" presStyleCnt="0"/>
      <dgm:spPr/>
    </dgm:pt>
    <dgm:pt modelId="{F26A2E30-D83A-44CD-9662-40F5C7D239D7}" type="pres">
      <dgm:prSet presAssocID="{261E469C-8358-4724-A74F-C90B43D0B15C}" presName="tx2" presStyleLbl="revTx" presStyleIdx="2" presStyleCnt="5"/>
      <dgm:spPr/>
    </dgm:pt>
    <dgm:pt modelId="{B4FA2709-1809-42C8-8608-C7B16B1049AA}" type="pres">
      <dgm:prSet presAssocID="{261E469C-8358-4724-A74F-C90B43D0B15C}" presName="vert2" presStyleCnt="0"/>
      <dgm:spPr/>
    </dgm:pt>
    <dgm:pt modelId="{1E40E6DA-CB8E-4BC3-B952-FB0B35B4F377}" type="pres">
      <dgm:prSet presAssocID="{261E469C-8358-4724-A74F-C90B43D0B15C}" presName="thinLine2b" presStyleLbl="callout" presStyleIdx="1" presStyleCnt="4"/>
      <dgm:spPr/>
    </dgm:pt>
    <dgm:pt modelId="{8D1A226D-C328-41C2-B4F6-C7C04A61F7B2}" type="pres">
      <dgm:prSet presAssocID="{261E469C-8358-4724-A74F-C90B43D0B15C}" presName="vertSpace2b" presStyleCnt="0"/>
      <dgm:spPr/>
    </dgm:pt>
    <dgm:pt modelId="{825F04C2-EC44-4ACF-84F7-D4D04880993B}" type="pres">
      <dgm:prSet presAssocID="{0CA199D2-4F4E-420D-8F5C-4489587B67BC}" presName="horz2" presStyleCnt="0"/>
      <dgm:spPr/>
    </dgm:pt>
    <dgm:pt modelId="{18D337FE-3ABD-4E27-9F95-AD58947F8996}" type="pres">
      <dgm:prSet presAssocID="{0CA199D2-4F4E-420D-8F5C-4489587B67BC}" presName="horzSpace2" presStyleCnt="0"/>
      <dgm:spPr/>
    </dgm:pt>
    <dgm:pt modelId="{2FF6FD8A-11CC-400B-BB33-F5348439CC0E}" type="pres">
      <dgm:prSet presAssocID="{0CA199D2-4F4E-420D-8F5C-4489587B67BC}" presName="tx2" presStyleLbl="revTx" presStyleIdx="3" presStyleCnt="5"/>
      <dgm:spPr/>
    </dgm:pt>
    <dgm:pt modelId="{6313C36A-94B0-43E6-A0A3-845916CB16D8}" type="pres">
      <dgm:prSet presAssocID="{0CA199D2-4F4E-420D-8F5C-4489587B67BC}" presName="vert2" presStyleCnt="0"/>
      <dgm:spPr/>
    </dgm:pt>
    <dgm:pt modelId="{65D81882-BE67-4F21-84F6-17328CD29556}" type="pres">
      <dgm:prSet presAssocID="{0CA199D2-4F4E-420D-8F5C-4489587B67BC}" presName="thinLine2b" presStyleLbl="callout" presStyleIdx="2" presStyleCnt="4"/>
      <dgm:spPr/>
    </dgm:pt>
    <dgm:pt modelId="{C0B3DDF5-02DD-4A7E-B090-E46BB7A6B910}" type="pres">
      <dgm:prSet presAssocID="{0CA199D2-4F4E-420D-8F5C-4489587B67BC}" presName="vertSpace2b" presStyleCnt="0"/>
      <dgm:spPr/>
    </dgm:pt>
    <dgm:pt modelId="{A9D5521D-B41A-4BCE-B4B3-E955DEE72398}" type="pres">
      <dgm:prSet presAssocID="{C3CD5D03-D7A1-44AE-85DD-6242979332B3}" presName="horz2" presStyleCnt="0"/>
      <dgm:spPr/>
    </dgm:pt>
    <dgm:pt modelId="{35DBA9B4-B161-499C-B612-E118C71FBC1F}" type="pres">
      <dgm:prSet presAssocID="{C3CD5D03-D7A1-44AE-85DD-6242979332B3}" presName="horzSpace2" presStyleCnt="0"/>
      <dgm:spPr/>
    </dgm:pt>
    <dgm:pt modelId="{B5D3632A-0125-48EB-B345-B8F7D087EB54}" type="pres">
      <dgm:prSet presAssocID="{C3CD5D03-D7A1-44AE-85DD-6242979332B3}" presName="tx2" presStyleLbl="revTx" presStyleIdx="4" presStyleCnt="5"/>
      <dgm:spPr/>
    </dgm:pt>
    <dgm:pt modelId="{891E79D0-08D7-43BC-8F3A-025BA95F98C7}" type="pres">
      <dgm:prSet presAssocID="{C3CD5D03-D7A1-44AE-85DD-6242979332B3}" presName="vert2" presStyleCnt="0"/>
      <dgm:spPr/>
    </dgm:pt>
    <dgm:pt modelId="{FDF6BB1E-D004-48F0-85CC-59EE7C749732}" type="pres">
      <dgm:prSet presAssocID="{C3CD5D03-D7A1-44AE-85DD-6242979332B3}" presName="thinLine2b" presStyleLbl="callout" presStyleIdx="3" presStyleCnt="4"/>
      <dgm:spPr/>
    </dgm:pt>
    <dgm:pt modelId="{0F682654-8330-4413-9706-2419297F3E83}" type="pres">
      <dgm:prSet presAssocID="{C3CD5D03-D7A1-44AE-85DD-6242979332B3}" presName="vertSpace2b" presStyleCnt="0"/>
      <dgm:spPr/>
    </dgm:pt>
  </dgm:ptLst>
  <dgm:cxnLst>
    <dgm:cxn modelId="{40473D0E-E62F-45FC-8B2A-C0BF697B7EF2}" srcId="{70EF3A64-B975-4D58-9D23-4F0A3AE2BC25}" destId="{7D175A68-EB18-4152-AFD1-64CD0C0DCC4C}" srcOrd="0" destOrd="0" parTransId="{C3811E99-462D-4148-ABEE-40D069CD86DD}" sibTransId="{9F3D9228-1767-4C7D-ABC3-DFD5581E5054}"/>
    <dgm:cxn modelId="{BA7B1010-A9CD-44AF-AB90-7131AFC4D447}" type="presOf" srcId="{0CA199D2-4F4E-420D-8F5C-4489587B67BC}" destId="{2FF6FD8A-11CC-400B-BB33-F5348439CC0E}" srcOrd="0" destOrd="0" presId="urn:microsoft.com/office/officeart/2008/layout/LinedList"/>
    <dgm:cxn modelId="{9758EA14-EC07-4FED-9EB2-ED4FA56A753C}" srcId="{7D175A68-EB18-4152-AFD1-64CD0C0DCC4C}" destId="{0CA199D2-4F4E-420D-8F5C-4489587B67BC}" srcOrd="2" destOrd="0" parTransId="{7F363419-3043-4987-93A8-535450579E63}" sibTransId="{4D0FFCBB-E139-4518-909D-E17A4072214F}"/>
    <dgm:cxn modelId="{421F731F-C945-4CDC-AF65-B7840C735CB5}" type="presOf" srcId="{70EF3A64-B975-4D58-9D23-4F0A3AE2BC25}" destId="{75FACAF1-4D1A-4E3F-B531-CEA36EF10932}" srcOrd="0" destOrd="0" presId="urn:microsoft.com/office/officeart/2008/layout/LinedList"/>
    <dgm:cxn modelId="{0E7CD53B-958B-44FA-B448-AFC5E80D0429}" srcId="{7D175A68-EB18-4152-AFD1-64CD0C0DCC4C}" destId="{C3CD5D03-D7A1-44AE-85DD-6242979332B3}" srcOrd="3" destOrd="0" parTransId="{9C9AB1DB-4B49-45CC-8F6A-4A675405C501}" sibTransId="{7455587F-BD8C-4EAA-8B4F-73660F09CE8C}"/>
    <dgm:cxn modelId="{0FE47B5F-C15D-4753-B3FC-76C3B57E2C93}" type="presOf" srcId="{7D175A68-EB18-4152-AFD1-64CD0C0DCC4C}" destId="{A251DFCD-16EA-48FD-8A44-7CF571684C25}" srcOrd="0" destOrd="0" presId="urn:microsoft.com/office/officeart/2008/layout/LinedList"/>
    <dgm:cxn modelId="{80CC8A63-5A4B-4B93-BDDC-3C340774B383}" srcId="{7D175A68-EB18-4152-AFD1-64CD0C0DCC4C}" destId="{1813FB2D-7DE4-4F2B-914C-7AC72400C540}" srcOrd="0" destOrd="0" parTransId="{7E2FA814-2605-439D-B85A-D28374A5F06F}" sibTransId="{494D6EE5-702E-4751-B73B-81E31B936B6B}"/>
    <dgm:cxn modelId="{7FB23B67-A02B-4D68-A8E9-06CFFB1AF917}" srcId="{7D175A68-EB18-4152-AFD1-64CD0C0DCC4C}" destId="{261E469C-8358-4724-A74F-C90B43D0B15C}" srcOrd="1" destOrd="0" parTransId="{941C1066-5543-4328-AAA7-EB3DB97F3AB3}" sibTransId="{66E5898C-F170-4BE0-B2BB-79A1F26825A4}"/>
    <dgm:cxn modelId="{48736B98-F0C8-49C2-8AAE-2639E854FB00}" type="presOf" srcId="{C3CD5D03-D7A1-44AE-85DD-6242979332B3}" destId="{B5D3632A-0125-48EB-B345-B8F7D087EB54}" srcOrd="0" destOrd="0" presId="urn:microsoft.com/office/officeart/2008/layout/LinedList"/>
    <dgm:cxn modelId="{5B1CF6CD-1C6A-4EEC-AC25-0B008DF176CB}" type="presOf" srcId="{1813FB2D-7DE4-4F2B-914C-7AC72400C540}" destId="{F16693D0-C400-49AD-9956-8473D70311E1}" srcOrd="0" destOrd="0" presId="urn:microsoft.com/office/officeart/2008/layout/LinedList"/>
    <dgm:cxn modelId="{F9207BDC-C2B9-497D-850F-02E01EC33965}" type="presOf" srcId="{261E469C-8358-4724-A74F-C90B43D0B15C}" destId="{F26A2E30-D83A-44CD-9662-40F5C7D239D7}" srcOrd="0" destOrd="0" presId="urn:microsoft.com/office/officeart/2008/layout/LinedList"/>
    <dgm:cxn modelId="{A2593F93-FD95-4663-8842-ACB57DE73780}" type="presParOf" srcId="{75FACAF1-4D1A-4E3F-B531-CEA36EF10932}" destId="{4266B088-5FEA-4623-A31E-508BC9E5B46F}" srcOrd="0" destOrd="0" presId="urn:microsoft.com/office/officeart/2008/layout/LinedList"/>
    <dgm:cxn modelId="{7796EA37-C94F-4B62-BCAC-23C00E350185}" type="presParOf" srcId="{75FACAF1-4D1A-4E3F-B531-CEA36EF10932}" destId="{437ABA7B-07D3-4D44-9E05-49E860F64C8C}" srcOrd="1" destOrd="0" presId="urn:microsoft.com/office/officeart/2008/layout/LinedList"/>
    <dgm:cxn modelId="{718D70C3-8CAB-49FD-AAD1-C525C5116FD3}" type="presParOf" srcId="{437ABA7B-07D3-4D44-9E05-49E860F64C8C}" destId="{A251DFCD-16EA-48FD-8A44-7CF571684C25}" srcOrd="0" destOrd="0" presId="urn:microsoft.com/office/officeart/2008/layout/LinedList"/>
    <dgm:cxn modelId="{451840AB-ACEC-40E3-8C65-26B9DB970428}" type="presParOf" srcId="{437ABA7B-07D3-4D44-9E05-49E860F64C8C}" destId="{A9ABCEFF-D461-4AF8-B25E-5F0B2ED9BEC1}" srcOrd="1" destOrd="0" presId="urn:microsoft.com/office/officeart/2008/layout/LinedList"/>
    <dgm:cxn modelId="{B741310B-6178-4383-AB39-6BAAA37397B5}" type="presParOf" srcId="{A9ABCEFF-D461-4AF8-B25E-5F0B2ED9BEC1}" destId="{61DFC4BF-6FEE-49FE-BAF1-504D1780BFC8}" srcOrd="0" destOrd="0" presId="urn:microsoft.com/office/officeart/2008/layout/LinedList"/>
    <dgm:cxn modelId="{0604FBC0-52FC-4CAB-B732-D5D240A6577C}" type="presParOf" srcId="{A9ABCEFF-D461-4AF8-B25E-5F0B2ED9BEC1}" destId="{127AA09D-FA31-4929-BF10-1809E301BA2E}" srcOrd="1" destOrd="0" presId="urn:microsoft.com/office/officeart/2008/layout/LinedList"/>
    <dgm:cxn modelId="{BC238B76-5787-41D9-813D-8F98D441F76E}" type="presParOf" srcId="{127AA09D-FA31-4929-BF10-1809E301BA2E}" destId="{62B383D3-AB56-4083-88D1-06903A940255}" srcOrd="0" destOrd="0" presId="urn:microsoft.com/office/officeart/2008/layout/LinedList"/>
    <dgm:cxn modelId="{C7A06C75-ACDB-4392-9D0F-FDAB36AC1C52}" type="presParOf" srcId="{127AA09D-FA31-4929-BF10-1809E301BA2E}" destId="{F16693D0-C400-49AD-9956-8473D70311E1}" srcOrd="1" destOrd="0" presId="urn:microsoft.com/office/officeart/2008/layout/LinedList"/>
    <dgm:cxn modelId="{340ADC4B-85DA-4C0F-807D-EA8DA60BC432}" type="presParOf" srcId="{127AA09D-FA31-4929-BF10-1809E301BA2E}" destId="{2AF54741-A77B-47FA-9055-A772360398D4}" srcOrd="2" destOrd="0" presId="urn:microsoft.com/office/officeart/2008/layout/LinedList"/>
    <dgm:cxn modelId="{8FC2A4C6-5C8E-4547-B17E-79FBCC2BEA5C}" type="presParOf" srcId="{A9ABCEFF-D461-4AF8-B25E-5F0B2ED9BEC1}" destId="{819BC060-61AD-440E-909A-228CA8045C90}" srcOrd="2" destOrd="0" presId="urn:microsoft.com/office/officeart/2008/layout/LinedList"/>
    <dgm:cxn modelId="{DE285804-F1C4-4727-8048-4BC017EC5B4B}" type="presParOf" srcId="{A9ABCEFF-D461-4AF8-B25E-5F0B2ED9BEC1}" destId="{B084F443-84E5-4A64-AF88-8C0A13FE8BD6}" srcOrd="3" destOrd="0" presId="urn:microsoft.com/office/officeart/2008/layout/LinedList"/>
    <dgm:cxn modelId="{97686E40-BDF5-445B-8DD8-C738569BB1E5}" type="presParOf" srcId="{A9ABCEFF-D461-4AF8-B25E-5F0B2ED9BEC1}" destId="{7688EFE2-6DB8-4614-98E9-EC570CC01BF8}" srcOrd="4" destOrd="0" presId="urn:microsoft.com/office/officeart/2008/layout/LinedList"/>
    <dgm:cxn modelId="{C90417FA-B04B-4F36-B41B-BE6B9FAF62D9}" type="presParOf" srcId="{7688EFE2-6DB8-4614-98E9-EC570CC01BF8}" destId="{D8E26EDF-3E3E-45A8-8DD2-F3A79C249538}" srcOrd="0" destOrd="0" presId="urn:microsoft.com/office/officeart/2008/layout/LinedList"/>
    <dgm:cxn modelId="{2A193317-986C-4BD7-8F4F-BE85B10DBD95}" type="presParOf" srcId="{7688EFE2-6DB8-4614-98E9-EC570CC01BF8}" destId="{F26A2E30-D83A-44CD-9662-40F5C7D239D7}" srcOrd="1" destOrd="0" presId="urn:microsoft.com/office/officeart/2008/layout/LinedList"/>
    <dgm:cxn modelId="{F40C6D55-C51A-495D-8B2F-EB6461177066}" type="presParOf" srcId="{7688EFE2-6DB8-4614-98E9-EC570CC01BF8}" destId="{B4FA2709-1809-42C8-8608-C7B16B1049AA}" srcOrd="2" destOrd="0" presId="urn:microsoft.com/office/officeart/2008/layout/LinedList"/>
    <dgm:cxn modelId="{5FAE0F66-4243-4C46-B16F-30DC0A9CBF25}" type="presParOf" srcId="{A9ABCEFF-D461-4AF8-B25E-5F0B2ED9BEC1}" destId="{1E40E6DA-CB8E-4BC3-B952-FB0B35B4F377}" srcOrd="5" destOrd="0" presId="urn:microsoft.com/office/officeart/2008/layout/LinedList"/>
    <dgm:cxn modelId="{6092EAD9-4931-453F-A512-53A6E941D6F6}" type="presParOf" srcId="{A9ABCEFF-D461-4AF8-B25E-5F0B2ED9BEC1}" destId="{8D1A226D-C328-41C2-B4F6-C7C04A61F7B2}" srcOrd="6" destOrd="0" presId="urn:microsoft.com/office/officeart/2008/layout/LinedList"/>
    <dgm:cxn modelId="{8C6E7932-E7F1-4BC9-9D01-78E9E5A5C3D4}" type="presParOf" srcId="{A9ABCEFF-D461-4AF8-B25E-5F0B2ED9BEC1}" destId="{825F04C2-EC44-4ACF-84F7-D4D04880993B}" srcOrd="7" destOrd="0" presId="urn:microsoft.com/office/officeart/2008/layout/LinedList"/>
    <dgm:cxn modelId="{AEF49B96-9969-46A5-BE5D-8EA386A06D17}" type="presParOf" srcId="{825F04C2-EC44-4ACF-84F7-D4D04880993B}" destId="{18D337FE-3ABD-4E27-9F95-AD58947F8996}" srcOrd="0" destOrd="0" presId="urn:microsoft.com/office/officeart/2008/layout/LinedList"/>
    <dgm:cxn modelId="{4D981962-A8CE-4FE4-BDDE-88D1F86B1D3A}" type="presParOf" srcId="{825F04C2-EC44-4ACF-84F7-D4D04880993B}" destId="{2FF6FD8A-11CC-400B-BB33-F5348439CC0E}" srcOrd="1" destOrd="0" presId="urn:microsoft.com/office/officeart/2008/layout/LinedList"/>
    <dgm:cxn modelId="{B1CCFDBE-B686-44C8-96D8-942931B79FB5}" type="presParOf" srcId="{825F04C2-EC44-4ACF-84F7-D4D04880993B}" destId="{6313C36A-94B0-43E6-A0A3-845916CB16D8}" srcOrd="2" destOrd="0" presId="urn:microsoft.com/office/officeart/2008/layout/LinedList"/>
    <dgm:cxn modelId="{0D0B9A14-1977-4A2C-9BBB-5EAF147F0282}" type="presParOf" srcId="{A9ABCEFF-D461-4AF8-B25E-5F0B2ED9BEC1}" destId="{65D81882-BE67-4F21-84F6-17328CD29556}" srcOrd="8" destOrd="0" presId="urn:microsoft.com/office/officeart/2008/layout/LinedList"/>
    <dgm:cxn modelId="{82141B77-99EA-4EDC-A616-177A812516D9}" type="presParOf" srcId="{A9ABCEFF-D461-4AF8-B25E-5F0B2ED9BEC1}" destId="{C0B3DDF5-02DD-4A7E-B090-E46BB7A6B910}" srcOrd="9" destOrd="0" presId="urn:microsoft.com/office/officeart/2008/layout/LinedList"/>
    <dgm:cxn modelId="{E171C564-49F7-40BF-867A-4DA990C478E4}" type="presParOf" srcId="{A9ABCEFF-D461-4AF8-B25E-5F0B2ED9BEC1}" destId="{A9D5521D-B41A-4BCE-B4B3-E955DEE72398}" srcOrd="10" destOrd="0" presId="urn:microsoft.com/office/officeart/2008/layout/LinedList"/>
    <dgm:cxn modelId="{B05383E7-6EA1-4977-B2D2-137714DAED33}" type="presParOf" srcId="{A9D5521D-B41A-4BCE-B4B3-E955DEE72398}" destId="{35DBA9B4-B161-499C-B612-E118C71FBC1F}" srcOrd="0" destOrd="0" presId="urn:microsoft.com/office/officeart/2008/layout/LinedList"/>
    <dgm:cxn modelId="{9ED504AA-A6C0-498D-ACC7-246C8A7FD514}" type="presParOf" srcId="{A9D5521D-B41A-4BCE-B4B3-E955DEE72398}" destId="{B5D3632A-0125-48EB-B345-B8F7D087EB54}" srcOrd="1" destOrd="0" presId="urn:microsoft.com/office/officeart/2008/layout/LinedList"/>
    <dgm:cxn modelId="{B4F7C833-B208-4F74-BCED-EE96885CA149}" type="presParOf" srcId="{A9D5521D-B41A-4BCE-B4B3-E955DEE72398}" destId="{891E79D0-08D7-43BC-8F3A-025BA95F98C7}" srcOrd="2" destOrd="0" presId="urn:microsoft.com/office/officeart/2008/layout/LinedList"/>
    <dgm:cxn modelId="{BB5EF219-BAB8-4C29-9D45-A0B9EDB00420}" type="presParOf" srcId="{A9ABCEFF-D461-4AF8-B25E-5F0B2ED9BEC1}" destId="{FDF6BB1E-D004-48F0-85CC-59EE7C749732}" srcOrd="11" destOrd="0" presId="urn:microsoft.com/office/officeart/2008/layout/LinedList"/>
    <dgm:cxn modelId="{6C87FD83-BA1A-434F-8261-4CA194A3FDB1}" type="presParOf" srcId="{A9ABCEFF-D461-4AF8-B25E-5F0B2ED9BEC1}" destId="{0F682654-8330-4413-9706-2419297F3E83}" srcOrd="12"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66B088-5FEA-4623-A31E-508BC9E5B46F}">
      <dsp:nvSpPr>
        <dsp:cNvPr id="0" name=""/>
        <dsp:cNvSpPr/>
      </dsp:nvSpPr>
      <dsp:spPr>
        <a:xfrm>
          <a:off x="0" y="0"/>
          <a:ext cx="496469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51DFCD-16EA-48FD-8A44-7CF571684C25}">
      <dsp:nvSpPr>
        <dsp:cNvPr id="0" name=""/>
        <dsp:cNvSpPr/>
      </dsp:nvSpPr>
      <dsp:spPr>
        <a:xfrm>
          <a:off x="0" y="0"/>
          <a:ext cx="992938" cy="4770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t>To deliver our mission we</a:t>
          </a:r>
          <a:endParaRPr lang="en-US" sz="1800" kern="1200" dirty="0"/>
        </a:p>
      </dsp:txBody>
      <dsp:txXfrm>
        <a:off x="0" y="0"/>
        <a:ext cx="992938" cy="4770537"/>
      </dsp:txXfrm>
    </dsp:sp>
    <dsp:sp modelId="{69A4C6EA-09DF-47DF-80E3-9A35956AF4E2}">
      <dsp:nvSpPr>
        <dsp:cNvPr id="0" name=""/>
        <dsp:cNvSpPr/>
      </dsp:nvSpPr>
      <dsp:spPr>
        <a:xfrm>
          <a:off x="1067409" y="25098"/>
          <a:ext cx="3897284" cy="501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kern="1200" dirty="0"/>
            <a:t>put patient safety and welfare at the heart of all we do</a:t>
          </a:r>
          <a:endParaRPr lang="en-US" sz="1100" kern="1200" dirty="0"/>
        </a:p>
      </dsp:txBody>
      <dsp:txXfrm>
        <a:off x="1067409" y="25098"/>
        <a:ext cx="3897284" cy="501977"/>
      </dsp:txXfrm>
    </dsp:sp>
    <dsp:sp modelId="{0833FECE-DD0F-4F64-BC66-D5AE702172FB}">
      <dsp:nvSpPr>
        <dsp:cNvPr id="0" name=""/>
        <dsp:cNvSpPr/>
      </dsp:nvSpPr>
      <dsp:spPr>
        <a:xfrm>
          <a:off x="992938" y="527076"/>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09C47A-C164-4368-9862-52CE5E4E5364}">
      <dsp:nvSpPr>
        <dsp:cNvPr id="0" name=""/>
        <dsp:cNvSpPr/>
      </dsp:nvSpPr>
      <dsp:spPr>
        <a:xfrm>
          <a:off x="1067409" y="552175"/>
          <a:ext cx="3897284" cy="501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kern="1200" dirty="0"/>
            <a:t>create a welcoming environment where patients are treated with dignity and respect</a:t>
          </a:r>
          <a:endParaRPr lang="en-US" sz="1100" kern="1200" dirty="0"/>
        </a:p>
      </dsp:txBody>
      <dsp:txXfrm>
        <a:off x="1067409" y="552175"/>
        <a:ext cx="3897284" cy="501977"/>
      </dsp:txXfrm>
    </dsp:sp>
    <dsp:sp modelId="{CD1F3999-F197-4FFB-9F72-2D3D69AA1649}">
      <dsp:nvSpPr>
        <dsp:cNvPr id="0" name=""/>
        <dsp:cNvSpPr/>
      </dsp:nvSpPr>
      <dsp:spPr>
        <a:xfrm>
          <a:off x="992938" y="1054153"/>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D50733-BFBD-49DB-94D9-6028EBDC7670}">
      <dsp:nvSpPr>
        <dsp:cNvPr id="0" name=""/>
        <dsp:cNvSpPr/>
      </dsp:nvSpPr>
      <dsp:spPr>
        <a:xfrm>
          <a:off x="1067409" y="1079252"/>
          <a:ext cx="3897284" cy="501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kern="1200" dirty="0"/>
            <a:t>provide excellent quality care, promoting and sharing evidence-based best medical practice  </a:t>
          </a:r>
          <a:endParaRPr lang="en-US" sz="1100" kern="1200" dirty="0"/>
        </a:p>
      </dsp:txBody>
      <dsp:txXfrm>
        <a:off x="1067409" y="1079252"/>
        <a:ext cx="3897284" cy="501977"/>
      </dsp:txXfrm>
    </dsp:sp>
    <dsp:sp modelId="{40E3AEE7-10CE-46FD-919C-E5893D70859D}">
      <dsp:nvSpPr>
        <dsp:cNvPr id="0" name=""/>
        <dsp:cNvSpPr/>
      </dsp:nvSpPr>
      <dsp:spPr>
        <a:xfrm>
          <a:off x="992938" y="1581230"/>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F2A841-144D-4525-8F08-6B932B352B4D}">
      <dsp:nvSpPr>
        <dsp:cNvPr id="0" name=""/>
        <dsp:cNvSpPr/>
      </dsp:nvSpPr>
      <dsp:spPr>
        <a:xfrm>
          <a:off x="1067409" y="1606329"/>
          <a:ext cx="3897284" cy="501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kern="1200" dirty="0"/>
            <a:t>adopt a holistic and patient-centred approach</a:t>
          </a:r>
        </a:p>
      </dsp:txBody>
      <dsp:txXfrm>
        <a:off x="1067409" y="1606329"/>
        <a:ext cx="3897284" cy="501977"/>
      </dsp:txXfrm>
    </dsp:sp>
    <dsp:sp modelId="{6AF25838-3D4A-4FC2-A4C1-C0FAD1DFD6A7}">
      <dsp:nvSpPr>
        <dsp:cNvPr id="0" name=""/>
        <dsp:cNvSpPr/>
      </dsp:nvSpPr>
      <dsp:spPr>
        <a:xfrm>
          <a:off x="992938" y="2108307"/>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10C4C3-6075-4585-AE5F-0AED4DA34259}">
      <dsp:nvSpPr>
        <dsp:cNvPr id="0" name=""/>
        <dsp:cNvSpPr/>
      </dsp:nvSpPr>
      <dsp:spPr>
        <a:xfrm>
          <a:off x="1067409" y="2133406"/>
          <a:ext cx="3897284" cy="501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kern="1200" dirty="0"/>
            <a:t>support patients to make decisions which will improve and maintain their health and wellbeing</a:t>
          </a:r>
          <a:endParaRPr lang="en-US" sz="1100" kern="1200" dirty="0"/>
        </a:p>
      </dsp:txBody>
      <dsp:txXfrm>
        <a:off x="1067409" y="2133406"/>
        <a:ext cx="3897284" cy="501977"/>
      </dsp:txXfrm>
    </dsp:sp>
    <dsp:sp modelId="{139DA248-89AF-4D6E-A9F9-63646412D28D}">
      <dsp:nvSpPr>
        <dsp:cNvPr id="0" name=""/>
        <dsp:cNvSpPr/>
      </dsp:nvSpPr>
      <dsp:spPr>
        <a:xfrm>
          <a:off x="992938" y="2635383"/>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66D9BD-CC23-4694-B787-D4B3290D7AC2}">
      <dsp:nvSpPr>
        <dsp:cNvPr id="0" name=""/>
        <dsp:cNvSpPr/>
      </dsp:nvSpPr>
      <dsp:spPr>
        <a:xfrm>
          <a:off x="1067409" y="2660482"/>
          <a:ext cx="3897284" cy="501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kern="1200" dirty="0"/>
            <a:t>support patients to make decisions which will improve and maintain their health and wellbeing</a:t>
          </a:r>
          <a:endParaRPr lang="en-US" sz="1100" kern="1200" dirty="0"/>
        </a:p>
      </dsp:txBody>
      <dsp:txXfrm>
        <a:off x="1067409" y="2660482"/>
        <a:ext cx="3897284" cy="501977"/>
      </dsp:txXfrm>
    </dsp:sp>
    <dsp:sp modelId="{94EF936A-F1A2-47B5-AE84-BD4FA2F386F2}">
      <dsp:nvSpPr>
        <dsp:cNvPr id="0" name=""/>
        <dsp:cNvSpPr/>
      </dsp:nvSpPr>
      <dsp:spPr>
        <a:xfrm>
          <a:off x="992938" y="3162460"/>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7DF049-FB5B-4BFA-A6B3-CEE458FC9B36}">
      <dsp:nvSpPr>
        <dsp:cNvPr id="0" name=""/>
        <dsp:cNvSpPr/>
      </dsp:nvSpPr>
      <dsp:spPr>
        <a:xfrm>
          <a:off x="1067409" y="3187559"/>
          <a:ext cx="3897284" cy="501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kern="1200" dirty="0"/>
            <a:t>constantly review the care we provide and embrace innovation and technology to continually improve our service</a:t>
          </a:r>
          <a:endParaRPr lang="en-US" sz="1100" kern="1200" dirty="0"/>
        </a:p>
      </dsp:txBody>
      <dsp:txXfrm>
        <a:off x="1067409" y="3187559"/>
        <a:ext cx="3897284" cy="501977"/>
      </dsp:txXfrm>
    </dsp:sp>
    <dsp:sp modelId="{ABE92FCC-2354-4B6B-9983-DF7C901E284B}">
      <dsp:nvSpPr>
        <dsp:cNvPr id="0" name=""/>
        <dsp:cNvSpPr/>
      </dsp:nvSpPr>
      <dsp:spPr>
        <a:xfrm>
          <a:off x="992938" y="3689537"/>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FDB785-A5D8-4A92-9408-9EEB33CC1461}">
      <dsp:nvSpPr>
        <dsp:cNvPr id="0" name=""/>
        <dsp:cNvSpPr/>
      </dsp:nvSpPr>
      <dsp:spPr>
        <a:xfrm>
          <a:off x="1067409" y="3714636"/>
          <a:ext cx="3897284" cy="501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kern="1200" dirty="0"/>
            <a:t>welcome and adapt to change through active participation in training, education, and research</a:t>
          </a:r>
          <a:endParaRPr lang="en-US" sz="1100" kern="1200" dirty="0"/>
        </a:p>
      </dsp:txBody>
      <dsp:txXfrm>
        <a:off x="1067409" y="3714636"/>
        <a:ext cx="3897284" cy="501977"/>
      </dsp:txXfrm>
    </dsp:sp>
    <dsp:sp modelId="{303913B4-19E8-4AFD-A298-9498D45AD784}">
      <dsp:nvSpPr>
        <dsp:cNvPr id="0" name=""/>
        <dsp:cNvSpPr/>
      </dsp:nvSpPr>
      <dsp:spPr>
        <a:xfrm>
          <a:off x="992938" y="4216614"/>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FCA13A-A93E-4545-B726-13758DF959A4}">
      <dsp:nvSpPr>
        <dsp:cNvPr id="0" name=""/>
        <dsp:cNvSpPr/>
      </dsp:nvSpPr>
      <dsp:spPr>
        <a:xfrm>
          <a:off x="1067409" y="4241713"/>
          <a:ext cx="3897284" cy="501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kern="1200" dirty="0"/>
            <a:t>collaborate with other health, social care and community organisations for the benefit of our patients</a:t>
          </a:r>
          <a:endParaRPr lang="en-US" sz="1100" kern="1200" dirty="0"/>
        </a:p>
      </dsp:txBody>
      <dsp:txXfrm>
        <a:off x="1067409" y="4241713"/>
        <a:ext cx="3897284" cy="501977"/>
      </dsp:txXfrm>
    </dsp:sp>
    <dsp:sp modelId="{825D153F-60F4-4084-8E06-8989E668ACDE}">
      <dsp:nvSpPr>
        <dsp:cNvPr id="0" name=""/>
        <dsp:cNvSpPr/>
      </dsp:nvSpPr>
      <dsp:spPr>
        <a:xfrm>
          <a:off x="992938" y="4743691"/>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66B088-5FEA-4623-A31E-508BC9E5B46F}">
      <dsp:nvSpPr>
        <dsp:cNvPr id="0" name=""/>
        <dsp:cNvSpPr/>
      </dsp:nvSpPr>
      <dsp:spPr>
        <a:xfrm>
          <a:off x="0" y="0"/>
          <a:ext cx="496469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51DFCD-16EA-48FD-8A44-7CF571684C25}">
      <dsp:nvSpPr>
        <dsp:cNvPr id="0" name=""/>
        <dsp:cNvSpPr/>
      </dsp:nvSpPr>
      <dsp:spPr>
        <a:xfrm>
          <a:off x="0" y="0"/>
          <a:ext cx="992938" cy="4770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latin typeface="Aptos Display" panose="020F0302020204030204"/>
            </a:rPr>
            <a:t>Our</a:t>
          </a:r>
          <a:r>
            <a:rPr lang="en-GB" sz="1800" b="1" kern="1200" dirty="0"/>
            <a:t> mission </a:t>
          </a:r>
          <a:endParaRPr lang="en-US" sz="1800" kern="1200" dirty="0"/>
        </a:p>
      </dsp:txBody>
      <dsp:txXfrm>
        <a:off x="0" y="0"/>
        <a:ext cx="992938" cy="4770537"/>
      </dsp:txXfrm>
    </dsp:sp>
    <dsp:sp modelId="{F16693D0-C400-49AD-9956-8473D70311E1}">
      <dsp:nvSpPr>
        <dsp:cNvPr id="0" name=""/>
        <dsp:cNvSpPr/>
      </dsp:nvSpPr>
      <dsp:spPr>
        <a:xfrm>
          <a:off x="1067409" y="56079"/>
          <a:ext cx="3897284" cy="1121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2"/>
              </a:solidFill>
              <a:latin typeface="Aptos"/>
            </a:rPr>
            <a:t>We are a friendly and family orientated practice, keeping abreast of developments in medicine and applying these to benefit our patients. </a:t>
          </a:r>
          <a:endParaRPr lang="en-US" sz="1600" kern="1200" dirty="0">
            <a:solidFill>
              <a:srgbClr val="000000"/>
            </a:solidFill>
            <a:latin typeface="Aptos"/>
          </a:endParaRPr>
        </a:p>
      </dsp:txBody>
      <dsp:txXfrm>
        <a:off x="1067409" y="56079"/>
        <a:ext cx="3897284" cy="1121588"/>
      </dsp:txXfrm>
    </dsp:sp>
    <dsp:sp modelId="{819BC060-61AD-440E-909A-228CA8045C90}">
      <dsp:nvSpPr>
        <dsp:cNvPr id="0" name=""/>
        <dsp:cNvSpPr/>
      </dsp:nvSpPr>
      <dsp:spPr>
        <a:xfrm>
          <a:off x="992938" y="1177668"/>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6A2E30-D83A-44CD-9662-40F5C7D239D7}">
      <dsp:nvSpPr>
        <dsp:cNvPr id="0" name=""/>
        <dsp:cNvSpPr/>
      </dsp:nvSpPr>
      <dsp:spPr>
        <a:xfrm>
          <a:off x="1067409" y="1233747"/>
          <a:ext cx="3897284" cy="1121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2"/>
              </a:solidFill>
              <a:latin typeface="Aptos"/>
            </a:rPr>
            <a:t>We are committed to the ideals of traditional family medicine, adopting a holistic approach with a commitment to continuity of care.  </a:t>
          </a:r>
          <a:endParaRPr lang="en-US" sz="1600" kern="1200" dirty="0">
            <a:solidFill>
              <a:srgbClr val="000000"/>
            </a:solidFill>
            <a:latin typeface="Aptos"/>
          </a:endParaRPr>
        </a:p>
      </dsp:txBody>
      <dsp:txXfrm>
        <a:off x="1067409" y="1233747"/>
        <a:ext cx="3897284" cy="1121588"/>
      </dsp:txXfrm>
    </dsp:sp>
    <dsp:sp modelId="{1E40E6DA-CB8E-4BC3-B952-FB0B35B4F377}">
      <dsp:nvSpPr>
        <dsp:cNvPr id="0" name=""/>
        <dsp:cNvSpPr/>
      </dsp:nvSpPr>
      <dsp:spPr>
        <a:xfrm>
          <a:off x="992938" y="2355336"/>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F6FD8A-11CC-400B-BB33-F5348439CC0E}">
      <dsp:nvSpPr>
        <dsp:cNvPr id="0" name=""/>
        <dsp:cNvSpPr/>
      </dsp:nvSpPr>
      <dsp:spPr>
        <a:xfrm>
          <a:off x="1067409" y="2411415"/>
          <a:ext cx="3897284" cy="1121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2"/>
              </a:solidFill>
              <a:latin typeface="Aptos"/>
            </a:rPr>
            <a:t>Our fully trained team are keen and motivated to provide patients with treatment following national guidelines, whilst maintaining a personal approach. </a:t>
          </a:r>
          <a:endParaRPr lang="en-US" sz="1600" kern="1200" dirty="0">
            <a:solidFill>
              <a:srgbClr val="000000"/>
            </a:solidFill>
            <a:latin typeface="Aptos"/>
          </a:endParaRPr>
        </a:p>
      </dsp:txBody>
      <dsp:txXfrm>
        <a:off x="1067409" y="2411415"/>
        <a:ext cx="3897284" cy="1121588"/>
      </dsp:txXfrm>
    </dsp:sp>
    <dsp:sp modelId="{65D81882-BE67-4F21-84F6-17328CD29556}">
      <dsp:nvSpPr>
        <dsp:cNvPr id="0" name=""/>
        <dsp:cNvSpPr/>
      </dsp:nvSpPr>
      <dsp:spPr>
        <a:xfrm>
          <a:off x="992938" y="3533004"/>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D3632A-0125-48EB-B345-B8F7D087EB54}">
      <dsp:nvSpPr>
        <dsp:cNvPr id="0" name=""/>
        <dsp:cNvSpPr/>
      </dsp:nvSpPr>
      <dsp:spPr>
        <a:xfrm>
          <a:off x="1067409" y="3589083"/>
          <a:ext cx="3897284" cy="1121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2"/>
              </a:solidFill>
              <a:latin typeface="Aptos"/>
            </a:rPr>
            <a:t>The team understands the health needs of the local community and strives to improve the wellbeing of Bolsover by attending to the needs of the individual.</a:t>
          </a:r>
          <a:endParaRPr lang="en-US" sz="1600" kern="1200" dirty="0"/>
        </a:p>
      </dsp:txBody>
      <dsp:txXfrm>
        <a:off x="1067409" y="3589083"/>
        <a:ext cx="3897284" cy="1121588"/>
      </dsp:txXfrm>
    </dsp:sp>
    <dsp:sp modelId="{FDF6BB1E-D004-48F0-85CC-59EE7C749732}">
      <dsp:nvSpPr>
        <dsp:cNvPr id="0" name=""/>
        <dsp:cNvSpPr/>
      </dsp:nvSpPr>
      <dsp:spPr>
        <a:xfrm>
          <a:off x="992938" y="4710672"/>
          <a:ext cx="397175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7/17/2026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sv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a:p>
            <a:pPr algn="ctr"/>
            <a:endParaRPr lang="en-US" dirty="0"/>
          </a:p>
        </p:txBody>
      </p:sp>
      <p:sp>
        <p:nvSpPr>
          <p:cNvPr id="16" name="Rectangle 15">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Doctor">
            <a:extLst>
              <a:ext uri="{FF2B5EF4-FFF2-40B4-BE49-F238E27FC236}">
                <a16:creationId xmlns:a16="http://schemas.microsoft.com/office/drawing/2014/main" id="{AF39E195-9DA7-E5E8-F908-7733E21A772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flipH="1">
            <a:off x="-1782408" y="2870877"/>
            <a:ext cx="4127812" cy="4691399"/>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8" name="Group 17">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9" name="Freeform: Shape 18">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Rectangle 7">
            <a:extLst>
              <a:ext uri="{FF2B5EF4-FFF2-40B4-BE49-F238E27FC236}">
                <a16:creationId xmlns:a16="http://schemas.microsoft.com/office/drawing/2014/main" id="{312EA49C-879A-7150-2819-F4C14B47CC26}"/>
              </a:ext>
            </a:extLst>
          </p:cNvPr>
          <p:cNvSpPr/>
          <p:nvPr/>
        </p:nvSpPr>
        <p:spPr>
          <a:xfrm>
            <a:off x="4255314" y="5978125"/>
            <a:ext cx="1292413" cy="7143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156082"/>
                </a:solidFill>
              </a:rPr>
              <a:t>Kindness</a:t>
            </a:r>
          </a:p>
        </p:txBody>
      </p:sp>
      <p:sp>
        <p:nvSpPr>
          <p:cNvPr id="9" name="Rectangle 8">
            <a:extLst>
              <a:ext uri="{FF2B5EF4-FFF2-40B4-BE49-F238E27FC236}">
                <a16:creationId xmlns:a16="http://schemas.microsoft.com/office/drawing/2014/main" id="{59F611AB-AF22-A416-D8CD-BEF4192412B9}"/>
              </a:ext>
            </a:extLst>
          </p:cNvPr>
          <p:cNvSpPr/>
          <p:nvPr/>
        </p:nvSpPr>
        <p:spPr>
          <a:xfrm>
            <a:off x="7948202" y="5978125"/>
            <a:ext cx="1991953" cy="7143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rgbClr val="156082"/>
                </a:solidFill>
              </a:rPr>
              <a:t>Responsiveness</a:t>
            </a:r>
          </a:p>
        </p:txBody>
      </p:sp>
      <p:sp>
        <p:nvSpPr>
          <p:cNvPr id="10" name="Rectangle 9">
            <a:extLst>
              <a:ext uri="{FF2B5EF4-FFF2-40B4-BE49-F238E27FC236}">
                <a16:creationId xmlns:a16="http://schemas.microsoft.com/office/drawing/2014/main" id="{83D8377B-2634-1367-F6CE-1F14B24676F6}"/>
              </a:ext>
            </a:extLst>
          </p:cNvPr>
          <p:cNvSpPr/>
          <p:nvPr/>
        </p:nvSpPr>
        <p:spPr>
          <a:xfrm>
            <a:off x="5546654" y="5978125"/>
            <a:ext cx="1098790" cy="7143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rgbClr val="156082"/>
                </a:solidFill>
              </a:rPr>
              <a:t>Quality</a:t>
            </a:r>
          </a:p>
        </p:txBody>
      </p:sp>
      <p:sp>
        <p:nvSpPr>
          <p:cNvPr id="12" name="Rectangle 11">
            <a:extLst>
              <a:ext uri="{FF2B5EF4-FFF2-40B4-BE49-F238E27FC236}">
                <a16:creationId xmlns:a16="http://schemas.microsoft.com/office/drawing/2014/main" id="{983C6368-F54B-19CE-216B-48BF5C7109C8}"/>
              </a:ext>
            </a:extLst>
          </p:cNvPr>
          <p:cNvSpPr/>
          <p:nvPr/>
        </p:nvSpPr>
        <p:spPr>
          <a:xfrm>
            <a:off x="10032771" y="5978125"/>
            <a:ext cx="1829560" cy="7143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rgbClr val="156082"/>
                </a:solidFill>
              </a:rPr>
              <a:t>Sustainability</a:t>
            </a:r>
          </a:p>
        </p:txBody>
      </p:sp>
      <p:sp>
        <p:nvSpPr>
          <p:cNvPr id="13" name="Rectangle 12">
            <a:extLst>
              <a:ext uri="{FF2B5EF4-FFF2-40B4-BE49-F238E27FC236}">
                <a16:creationId xmlns:a16="http://schemas.microsoft.com/office/drawing/2014/main" id="{47397F18-CC20-3308-B22C-1FDE2FCB16A0}"/>
              </a:ext>
            </a:extLst>
          </p:cNvPr>
          <p:cNvSpPr/>
          <p:nvPr/>
        </p:nvSpPr>
        <p:spPr>
          <a:xfrm>
            <a:off x="6688091" y="5978125"/>
            <a:ext cx="1136266" cy="7143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rgbClr val="156082"/>
                </a:solidFill>
              </a:rPr>
              <a:t>Integrity</a:t>
            </a:r>
          </a:p>
        </p:txBody>
      </p:sp>
      <p:graphicFrame>
        <p:nvGraphicFramePr>
          <p:cNvPr id="23" name="TextBox 6">
            <a:extLst>
              <a:ext uri="{FF2B5EF4-FFF2-40B4-BE49-F238E27FC236}">
                <a16:creationId xmlns:a16="http://schemas.microsoft.com/office/drawing/2014/main" id="{28CC947A-D77A-83C0-2062-AC5651DA0F6C}"/>
              </a:ext>
            </a:extLst>
          </p:cNvPr>
          <p:cNvGraphicFramePr/>
          <p:nvPr>
            <p:extLst>
              <p:ext uri="{D42A27DB-BD31-4B8C-83A1-F6EECF244321}">
                <p14:modId xmlns:p14="http://schemas.microsoft.com/office/powerpoint/2010/main" val="1672353872"/>
              </p:ext>
            </p:extLst>
          </p:nvPr>
        </p:nvGraphicFramePr>
        <p:xfrm>
          <a:off x="6098606" y="839760"/>
          <a:ext cx="4964694" cy="4770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9" name="TextBox 6">
            <a:extLst>
              <a:ext uri="{FF2B5EF4-FFF2-40B4-BE49-F238E27FC236}">
                <a16:creationId xmlns:a16="http://schemas.microsoft.com/office/drawing/2014/main" id="{A13A2914-FABC-CA7B-0393-D889E016B33A}"/>
              </a:ext>
            </a:extLst>
          </p:cNvPr>
          <p:cNvGraphicFramePr/>
          <p:nvPr>
            <p:extLst>
              <p:ext uri="{D42A27DB-BD31-4B8C-83A1-F6EECF244321}">
                <p14:modId xmlns:p14="http://schemas.microsoft.com/office/powerpoint/2010/main" val="19324560"/>
              </p:ext>
            </p:extLst>
          </p:nvPr>
        </p:nvGraphicFramePr>
        <p:xfrm>
          <a:off x="177490" y="483744"/>
          <a:ext cx="4964694" cy="47705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01" name="Rectangle 500">
            <a:extLst>
              <a:ext uri="{FF2B5EF4-FFF2-40B4-BE49-F238E27FC236}">
                <a16:creationId xmlns:a16="http://schemas.microsoft.com/office/drawing/2014/main" id="{3521D4F8-75F3-2CB1-6352-45402F68E063}"/>
              </a:ext>
            </a:extLst>
          </p:cNvPr>
          <p:cNvSpPr/>
          <p:nvPr/>
        </p:nvSpPr>
        <p:spPr>
          <a:xfrm>
            <a:off x="4255313" y="5615863"/>
            <a:ext cx="7500839" cy="7205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rPr>
              <a:t>Underpinned by our values of</a:t>
            </a:r>
            <a:endParaRPr lang="en-US" dirty="0">
              <a:solidFill>
                <a:schemeClr val="tx1"/>
              </a:solidFill>
            </a:endParaRPr>
          </a:p>
        </p:txBody>
      </p:sp>
    </p:spTree>
    <p:extLst>
      <p:ext uri="{BB962C8B-B14F-4D97-AF65-F5344CB8AC3E}">
        <p14:creationId xmlns:p14="http://schemas.microsoft.com/office/powerpoint/2010/main" val="524789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6EC6F1-F83D-6ACC-3EA2-F7E7B206652B}"/>
              </a:ext>
            </a:extLst>
          </p:cNvPr>
          <p:cNvSpPr>
            <a:spLocks noGrp="1"/>
          </p:cNvSpPr>
          <p:nvPr>
            <p:ph idx="1"/>
          </p:nvPr>
        </p:nvSpPr>
        <p:spPr>
          <a:xfrm>
            <a:off x="838200" y="594703"/>
            <a:ext cx="10515600" cy="2140700"/>
          </a:xfrm>
        </p:spPr>
        <p:txBody>
          <a:bodyPr vert="horz" lIns="91440" tIns="45720" rIns="91440" bIns="45720" rtlCol="0" anchor="t">
            <a:normAutofit/>
          </a:bodyPr>
          <a:lstStyle/>
          <a:p>
            <a:r>
              <a:rPr lang="en-GB" sz="1600" b="1" dirty="0">
                <a:latin typeface="Calibri"/>
                <a:ea typeface="Calibri"/>
                <a:cs typeface="Calibri"/>
              </a:rPr>
              <a:t>We are a friendly and family orientated practice, keeping abreast of developments in medicine and applying these to benefit our patients. We are committed to the ideals of traditional family medicine, adopting a holistic approach with a commitment to continuity of care.  Our fully trained team are keen and motivated to provide patients with treatment following national guidelines, whilst maintaining a personal approach. The team understands the health needs of the local community and strives to improve the wellbeing of Bolsover by attending to the needs of the individual.</a:t>
            </a:r>
            <a:endParaRPr lang="en-US" sz="1600" dirty="0">
              <a:latin typeface="Calibri"/>
              <a:ea typeface="Calibri"/>
              <a:cs typeface="Calibri"/>
            </a:endParaRPr>
          </a:p>
        </p:txBody>
      </p:sp>
      <p:sp>
        <p:nvSpPr>
          <p:cNvPr id="4" name="TextBox 3">
            <a:extLst>
              <a:ext uri="{FF2B5EF4-FFF2-40B4-BE49-F238E27FC236}">
                <a16:creationId xmlns:a16="http://schemas.microsoft.com/office/drawing/2014/main" id="{C027F8E4-276D-5920-32E7-2C45859A207B}"/>
              </a:ext>
            </a:extLst>
          </p:cNvPr>
          <p:cNvSpPr txBox="1"/>
          <p:nvPr/>
        </p:nvSpPr>
        <p:spPr>
          <a:xfrm>
            <a:off x="2308305" y="1713844"/>
            <a:ext cx="7786606" cy="26468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200" b="1" dirty="0">
                <a:solidFill>
                  <a:srgbClr val="212B32"/>
                </a:solidFill>
                <a:latin typeface="Arial"/>
                <a:cs typeface="Arial"/>
              </a:rPr>
              <a:t>To deliver our mission we</a:t>
            </a:r>
            <a:endParaRPr lang="en-US" sz="1200" dirty="0">
              <a:solidFill>
                <a:srgbClr val="212B32"/>
              </a:solidFill>
              <a:latin typeface="Arial"/>
              <a:cs typeface="Arial"/>
            </a:endParaRPr>
          </a:p>
          <a:p>
            <a:pPr algn="just"/>
            <a:r>
              <a:rPr lang="en-GB" sz="1100" dirty="0">
                <a:solidFill>
                  <a:srgbClr val="212B32"/>
                </a:solidFill>
                <a:latin typeface="Calibri"/>
                <a:ea typeface="Calibri"/>
                <a:cs typeface="Calibri"/>
              </a:rPr>
              <a:t>put patient safety and welfare at the heart of all we do</a:t>
            </a:r>
            <a:endParaRPr lang="en-US" sz="1100" dirty="0">
              <a:solidFill>
                <a:srgbClr val="212B32"/>
              </a:solidFill>
              <a:latin typeface="Calibri"/>
              <a:ea typeface="Calibri"/>
              <a:cs typeface="Calibri"/>
            </a:endParaRPr>
          </a:p>
          <a:p>
            <a:pPr algn="just"/>
            <a:endParaRPr lang="en-GB" sz="1100" dirty="0">
              <a:solidFill>
                <a:srgbClr val="212B32"/>
              </a:solidFill>
              <a:latin typeface="Calibri"/>
              <a:ea typeface="Calibri"/>
              <a:cs typeface="Calibri"/>
            </a:endParaRPr>
          </a:p>
          <a:p>
            <a:pPr algn="just"/>
            <a:r>
              <a:rPr lang="en-GB" sz="1100" dirty="0">
                <a:solidFill>
                  <a:srgbClr val="212B32"/>
                </a:solidFill>
                <a:latin typeface="Calibri"/>
                <a:ea typeface="Calibri"/>
                <a:cs typeface="Calibri"/>
              </a:rPr>
              <a:t>create a welcoming environment where patients are treated with dignity and respect</a:t>
            </a:r>
            <a:endParaRPr lang="en-US" sz="1100" dirty="0">
              <a:solidFill>
                <a:srgbClr val="212B32"/>
              </a:solidFill>
              <a:latin typeface="Calibri"/>
              <a:ea typeface="Calibri"/>
              <a:cs typeface="Calibri"/>
            </a:endParaRPr>
          </a:p>
          <a:p>
            <a:pPr algn="just"/>
            <a:endParaRPr lang="en-GB" sz="1100" dirty="0">
              <a:solidFill>
                <a:srgbClr val="212B32"/>
              </a:solidFill>
              <a:latin typeface="Calibri"/>
              <a:ea typeface="Calibri"/>
              <a:cs typeface="Calibri"/>
            </a:endParaRPr>
          </a:p>
          <a:p>
            <a:pPr algn="just"/>
            <a:r>
              <a:rPr lang="en-GB" sz="1100" dirty="0">
                <a:solidFill>
                  <a:srgbClr val="212B32"/>
                </a:solidFill>
                <a:latin typeface="Calibri"/>
                <a:ea typeface="Calibri"/>
                <a:cs typeface="Calibri"/>
              </a:rPr>
              <a:t>provide excellent quality care, promoting and sharing evidence-based best medical practice  </a:t>
            </a:r>
            <a:endParaRPr lang="en-US" sz="1100" dirty="0">
              <a:solidFill>
                <a:srgbClr val="212B32"/>
              </a:solidFill>
              <a:latin typeface="Calibri"/>
              <a:ea typeface="Calibri"/>
              <a:cs typeface="Calibri"/>
            </a:endParaRPr>
          </a:p>
          <a:p>
            <a:pPr algn="just"/>
            <a:r>
              <a:rPr lang="en-GB" sz="1100" dirty="0">
                <a:solidFill>
                  <a:srgbClr val="212B32"/>
                </a:solidFill>
                <a:latin typeface="Calibri"/>
                <a:ea typeface="Calibri"/>
                <a:cs typeface="Calibri"/>
              </a:rPr>
              <a:t>adopt a holistic and patient-centred approach; </a:t>
            </a:r>
          </a:p>
          <a:p>
            <a:pPr algn="just"/>
            <a:endParaRPr lang="en-GB" sz="1100" dirty="0">
              <a:solidFill>
                <a:srgbClr val="212B32"/>
              </a:solidFill>
              <a:latin typeface="Calibri"/>
              <a:ea typeface="Calibri"/>
              <a:cs typeface="Calibri"/>
            </a:endParaRPr>
          </a:p>
          <a:p>
            <a:pPr algn="just"/>
            <a:r>
              <a:rPr lang="en-GB" sz="1100" dirty="0">
                <a:solidFill>
                  <a:srgbClr val="212B32"/>
                </a:solidFill>
                <a:latin typeface="Calibri"/>
                <a:ea typeface="Calibri"/>
                <a:cs typeface="Calibri"/>
              </a:rPr>
              <a:t>support patients to make decisions which will improve and maintain their health and wellbeing. </a:t>
            </a:r>
            <a:endParaRPr lang="en-US" sz="1100" dirty="0">
              <a:solidFill>
                <a:srgbClr val="212B32"/>
              </a:solidFill>
              <a:latin typeface="Calibri"/>
              <a:ea typeface="Calibri"/>
              <a:cs typeface="Calibri"/>
            </a:endParaRPr>
          </a:p>
          <a:p>
            <a:pPr algn="just"/>
            <a:endParaRPr lang="en-GB" sz="1100" dirty="0">
              <a:solidFill>
                <a:srgbClr val="212B32"/>
              </a:solidFill>
              <a:latin typeface="Calibri"/>
              <a:ea typeface="Calibri"/>
              <a:cs typeface="Calibri"/>
            </a:endParaRPr>
          </a:p>
          <a:p>
            <a:pPr algn="just"/>
            <a:r>
              <a:rPr lang="en-GB" sz="1100" dirty="0">
                <a:solidFill>
                  <a:srgbClr val="212B32"/>
                </a:solidFill>
                <a:latin typeface="Calibri"/>
                <a:ea typeface="Calibri"/>
                <a:cs typeface="Calibri"/>
              </a:rPr>
              <a:t>constantly review the care we provide and embrace innovation and technology to continually improve our service.</a:t>
            </a:r>
            <a:endParaRPr lang="en-US" sz="1100" dirty="0">
              <a:solidFill>
                <a:srgbClr val="212B32"/>
              </a:solidFill>
              <a:latin typeface="Calibri"/>
              <a:ea typeface="Calibri"/>
              <a:cs typeface="Calibri"/>
            </a:endParaRPr>
          </a:p>
          <a:p>
            <a:pPr algn="just"/>
            <a:endParaRPr lang="en-GB" sz="1100" dirty="0">
              <a:solidFill>
                <a:srgbClr val="212B32"/>
              </a:solidFill>
              <a:latin typeface="Calibri"/>
              <a:ea typeface="Calibri"/>
              <a:cs typeface="Calibri"/>
            </a:endParaRPr>
          </a:p>
          <a:p>
            <a:pPr algn="just"/>
            <a:r>
              <a:rPr lang="en-GB" sz="1100" dirty="0">
                <a:solidFill>
                  <a:srgbClr val="212B32"/>
                </a:solidFill>
                <a:latin typeface="Calibri"/>
                <a:ea typeface="Calibri"/>
                <a:cs typeface="Calibri"/>
              </a:rPr>
              <a:t>welcome and adapt to change through active participation in training, education, and research.</a:t>
            </a:r>
            <a:endParaRPr lang="en-US" sz="1100" dirty="0">
              <a:solidFill>
                <a:srgbClr val="212B32"/>
              </a:solidFill>
              <a:latin typeface="Calibri"/>
              <a:ea typeface="Calibri"/>
              <a:cs typeface="Calibri"/>
            </a:endParaRPr>
          </a:p>
          <a:p>
            <a:pPr algn="just"/>
            <a:endParaRPr lang="en-GB" sz="1100" dirty="0">
              <a:solidFill>
                <a:srgbClr val="212B32"/>
              </a:solidFill>
              <a:latin typeface="Calibri"/>
              <a:ea typeface="Calibri"/>
              <a:cs typeface="Calibri"/>
            </a:endParaRPr>
          </a:p>
          <a:p>
            <a:pPr algn="just"/>
            <a:r>
              <a:rPr lang="en-GB" sz="1100" dirty="0">
                <a:solidFill>
                  <a:srgbClr val="212B32"/>
                </a:solidFill>
                <a:latin typeface="Calibri"/>
                <a:ea typeface="Calibri"/>
                <a:cs typeface="Calibri"/>
              </a:rPr>
              <a:t>collaborate with other health, social care and community organisations for the benefit of our patients. </a:t>
            </a:r>
            <a:endParaRPr lang="en-GB" sz="1100" strike="sngStrike" dirty="0">
              <a:solidFill>
                <a:srgbClr val="D13438"/>
              </a:solidFill>
              <a:latin typeface="Calibri"/>
              <a:ea typeface="Calibri"/>
              <a:cs typeface="Calibri"/>
            </a:endParaRPr>
          </a:p>
        </p:txBody>
      </p:sp>
      <p:sp>
        <p:nvSpPr>
          <p:cNvPr id="5" name="TextBox 4">
            <a:extLst>
              <a:ext uri="{FF2B5EF4-FFF2-40B4-BE49-F238E27FC236}">
                <a16:creationId xmlns:a16="http://schemas.microsoft.com/office/drawing/2014/main" id="{B6249942-47CF-BE26-6EAA-B70B4A7EC5EA}"/>
              </a:ext>
            </a:extLst>
          </p:cNvPr>
          <p:cNvSpPr txBox="1"/>
          <p:nvPr/>
        </p:nvSpPr>
        <p:spPr>
          <a:xfrm>
            <a:off x="476349" y="4519422"/>
            <a:ext cx="1834352" cy="12772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100" b="1" dirty="0">
                <a:solidFill>
                  <a:srgbClr val="212B32"/>
                </a:solidFill>
                <a:latin typeface="Calibri"/>
                <a:ea typeface="Calibri"/>
                <a:cs typeface="Calibri"/>
              </a:rPr>
              <a:t>Kindness</a:t>
            </a:r>
            <a:r>
              <a:rPr lang="en-GB" sz="1100" dirty="0">
                <a:solidFill>
                  <a:srgbClr val="212B32"/>
                </a:solidFill>
                <a:latin typeface="Calibri"/>
                <a:ea typeface="Calibri"/>
                <a:cs typeface="Calibri"/>
              </a:rPr>
              <a:t>– we ensure that our patients are treated with compassion and empathy. Our words and actions demonstrate our sincere care for our patients.</a:t>
            </a:r>
            <a:endParaRPr lang="en-US" sz="1100" dirty="0">
              <a:solidFill>
                <a:srgbClr val="212B32"/>
              </a:solidFill>
              <a:latin typeface="Calibri"/>
              <a:ea typeface="Calibri"/>
              <a:cs typeface="Calibri"/>
            </a:endParaRPr>
          </a:p>
          <a:p>
            <a:pPr algn="just"/>
            <a:endParaRPr lang="en-US" sz="1100">
              <a:solidFill>
                <a:srgbClr val="212B32"/>
              </a:solidFill>
              <a:latin typeface="Calibri"/>
              <a:ea typeface="Calibri"/>
              <a:cs typeface="Calibri"/>
            </a:endParaRPr>
          </a:p>
        </p:txBody>
      </p:sp>
      <p:sp>
        <p:nvSpPr>
          <p:cNvPr id="6" name="TextBox 5">
            <a:extLst>
              <a:ext uri="{FF2B5EF4-FFF2-40B4-BE49-F238E27FC236}">
                <a16:creationId xmlns:a16="http://schemas.microsoft.com/office/drawing/2014/main" id="{59B67F9C-D61B-5C98-BAA4-07333FD94BA6}"/>
              </a:ext>
            </a:extLst>
          </p:cNvPr>
          <p:cNvSpPr txBox="1"/>
          <p:nvPr/>
        </p:nvSpPr>
        <p:spPr>
          <a:xfrm>
            <a:off x="5051576" y="4519422"/>
            <a:ext cx="2015166" cy="17389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100" b="1" dirty="0">
                <a:solidFill>
                  <a:srgbClr val="212B32"/>
                </a:solidFill>
                <a:latin typeface="Calibri"/>
                <a:ea typeface="Calibri"/>
                <a:cs typeface="Calibri"/>
              </a:rPr>
              <a:t>Integrity</a:t>
            </a:r>
            <a:r>
              <a:rPr lang="en-GB" sz="1100" dirty="0">
                <a:solidFill>
                  <a:srgbClr val="212B32"/>
                </a:solidFill>
                <a:latin typeface="Calibri"/>
                <a:ea typeface="Calibri"/>
                <a:cs typeface="Calibri"/>
              </a:rPr>
              <a:t> – we are honest and share how we practice with transparency. We are open and honest about what we can and cannot do. Maintaining a duty of candour, we are accountable for our actions. </a:t>
            </a:r>
            <a:endParaRPr lang="en-US" sz="1100">
              <a:solidFill>
                <a:srgbClr val="212B32"/>
              </a:solidFill>
              <a:latin typeface="Calibri"/>
              <a:ea typeface="Calibri"/>
              <a:cs typeface="Calibri"/>
            </a:endParaRPr>
          </a:p>
          <a:p>
            <a:pPr algn="just"/>
            <a:endParaRPr lang="en-US" sz="1200" dirty="0">
              <a:solidFill>
                <a:srgbClr val="212B32"/>
              </a:solidFill>
              <a:latin typeface="Arial"/>
              <a:cs typeface="Arial"/>
            </a:endParaRPr>
          </a:p>
          <a:p>
            <a:pPr algn="l"/>
            <a:endParaRPr lang="en-US" dirty="0"/>
          </a:p>
        </p:txBody>
      </p:sp>
      <p:sp>
        <p:nvSpPr>
          <p:cNvPr id="7" name="TextBox 6">
            <a:extLst>
              <a:ext uri="{FF2B5EF4-FFF2-40B4-BE49-F238E27FC236}">
                <a16:creationId xmlns:a16="http://schemas.microsoft.com/office/drawing/2014/main" id="{6C0ED1EB-70BA-D5BE-2248-EA91156390B5}"/>
              </a:ext>
            </a:extLst>
          </p:cNvPr>
          <p:cNvSpPr txBox="1"/>
          <p:nvPr/>
        </p:nvSpPr>
        <p:spPr>
          <a:xfrm>
            <a:off x="9917397" y="4519422"/>
            <a:ext cx="1976420"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100" b="1" dirty="0">
                <a:solidFill>
                  <a:srgbClr val="212B32"/>
                </a:solidFill>
                <a:latin typeface="Calibri"/>
                <a:ea typeface="Calibri"/>
                <a:cs typeface="Calibri"/>
              </a:rPr>
              <a:t>Sustainability-</a:t>
            </a:r>
            <a:r>
              <a:rPr lang="en-GB" sz="1100" dirty="0">
                <a:solidFill>
                  <a:srgbClr val="212B32"/>
                </a:solidFill>
                <a:latin typeface="Calibri"/>
                <a:ea typeface="Calibri"/>
                <a:cs typeface="Calibri"/>
              </a:rPr>
              <a:t> We use resources fairly to ensure nobody is excluded, discriminated against, or left behind. We use resources responsibly considering our environmental impact. We ensure financial stability for business continuity and practice development. </a:t>
            </a:r>
            <a:endParaRPr lang="en-US" sz="1100">
              <a:solidFill>
                <a:srgbClr val="212B32"/>
              </a:solidFill>
              <a:latin typeface="Calibri"/>
              <a:ea typeface="Calibri"/>
              <a:cs typeface="Calibri"/>
            </a:endParaRPr>
          </a:p>
          <a:p>
            <a:pPr algn="just"/>
            <a:endParaRPr lang="en-US" sz="1200" dirty="0">
              <a:solidFill>
                <a:srgbClr val="212B32"/>
              </a:solidFill>
              <a:latin typeface="Arial"/>
              <a:cs typeface="Arial"/>
            </a:endParaRPr>
          </a:p>
          <a:p>
            <a:pPr algn="l"/>
            <a:endParaRPr lang="en-US" dirty="0"/>
          </a:p>
        </p:txBody>
      </p:sp>
      <p:sp>
        <p:nvSpPr>
          <p:cNvPr id="8" name="TextBox 7">
            <a:extLst>
              <a:ext uri="{FF2B5EF4-FFF2-40B4-BE49-F238E27FC236}">
                <a16:creationId xmlns:a16="http://schemas.microsoft.com/office/drawing/2014/main" id="{11961512-8704-E58D-B5D5-2E4E0F4616EF}"/>
              </a:ext>
            </a:extLst>
          </p:cNvPr>
          <p:cNvSpPr txBox="1"/>
          <p:nvPr/>
        </p:nvSpPr>
        <p:spPr>
          <a:xfrm>
            <a:off x="2754276" y="4519422"/>
            <a:ext cx="1853725"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1100" b="1" dirty="0">
                <a:solidFill>
                  <a:srgbClr val="212B32"/>
                </a:solidFill>
                <a:latin typeface="Calibri"/>
                <a:ea typeface="Calibri"/>
                <a:cs typeface="Calibri"/>
              </a:rPr>
              <a:t>Quality-</a:t>
            </a:r>
            <a:r>
              <a:rPr lang="en-GB" sz="1100" dirty="0">
                <a:solidFill>
                  <a:srgbClr val="212B32"/>
                </a:solidFill>
                <a:latin typeface="Calibri"/>
                <a:ea typeface="Calibri"/>
                <a:cs typeface="Calibri"/>
              </a:rPr>
              <a:t> we strive to achieve the best possible outcomes for our patients, aiming for excellence in clinical care. </a:t>
            </a:r>
            <a:endParaRPr lang="en-US" sz="1100">
              <a:solidFill>
                <a:srgbClr val="212B32"/>
              </a:solidFill>
              <a:latin typeface="Calibri"/>
              <a:ea typeface="Calibri"/>
              <a:cs typeface="Calibri"/>
            </a:endParaRPr>
          </a:p>
          <a:p>
            <a:pPr algn="just"/>
            <a:endParaRPr lang="en-US" sz="1100">
              <a:solidFill>
                <a:srgbClr val="212B32"/>
              </a:solidFill>
              <a:latin typeface="Calibri"/>
              <a:ea typeface="Calibri"/>
              <a:cs typeface="Calibri"/>
            </a:endParaRPr>
          </a:p>
        </p:txBody>
      </p:sp>
      <p:sp>
        <p:nvSpPr>
          <p:cNvPr id="10" name="TextBox 9">
            <a:extLst>
              <a:ext uri="{FF2B5EF4-FFF2-40B4-BE49-F238E27FC236}">
                <a16:creationId xmlns:a16="http://schemas.microsoft.com/office/drawing/2014/main" id="{E6B6CBDF-87BC-C764-DF37-D45545B1989D}"/>
              </a:ext>
            </a:extLst>
          </p:cNvPr>
          <p:cNvSpPr txBox="1"/>
          <p:nvPr/>
        </p:nvSpPr>
        <p:spPr>
          <a:xfrm>
            <a:off x="7510317" y="4519422"/>
            <a:ext cx="1960284"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1100" b="1">
                <a:solidFill>
                  <a:srgbClr val="212B32"/>
                </a:solidFill>
                <a:latin typeface="Calibri"/>
              </a:rPr>
              <a:t>Responsiveness</a:t>
            </a:r>
            <a:r>
              <a:rPr lang="en-GB" sz="1100">
                <a:solidFill>
                  <a:srgbClr val="212B32"/>
                </a:solidFill>
                <a:latin typeface="Calibri"/>
              </a:rPr>
              <a:t>– we listen to our staff and patients and respond to their feedback. We welcome other opinions. We review and respond to compliments and complaints in a timely manner. We are aware of, and respond to, the dynamic needs of our community. </a:t>
            </a:r>
            <a:r>
              <a:rPr lang="en-GB" sz="1100">
                <a:solidFill>
                  <a:srgbClr val="212B32"/>
                </a:solidFill>
                <a:latin typeface="Calibri"/>
                <a:ea typeface="Calibri"/>
                <a:cs typeface="Calibri"/>
              </a:rPr>
              <a:t> </a:t>
            </a:r>
            <a:endParaRPr lang="en-US"/>
          </a:p>
        </p:txBody>
      </p:sp>
    </p:spTree>
    <p:extLst>
      <p:ext uri="{BB962C8B-B14F-4D97-AF65-F5344CB8AC3E}">
        <p14:creationId xmlns:p14="http://schemas.microsoft.com/office/powerpoint/2010/main" val="36075034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358c15b-6d1b-42be-8f52-e1bb3e3cf31e">
      <Terms xmlns="http://schemas.microsoft.com/office/infopath/2007/PartnerControls"/>
    </lcf76f155ced4ddcb4097134ff3c332f>
    <TaxCatchAll xmlns="8d58213b-690a-4f05-96a7-f9027d42f36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8BF7E52DE0CBB4E87903D4CCF024734" ma:contentTypeVersion="18" ma:contentTypeDescription="Create a new document." ma:contentTypeScope="" ma:versionID="09a3b8bc81e917a289025555a01dc81e">
  <xsd:schema xmlns:xsd="http://www.w3.org/2001/XMLSchema" xmlns:xs="http://www.w3.org/2001/XMLSchema" xmlns:p="http://schemas.microsoft.com/office/2006/metadata/properties" xmlns:ns2="8d58213b-690a-4f05-96a7-f9027d42f364" xmlns:ns3="e358c15b-6d1b-42be-8f52-e1bb3e3cf31e" targetNamespace="http://schemas.microsoft.com/office/2006/metadata/properties" ma:root="true" ma:fieldsID="a3b00ccf54625928d7c18e5d1e1a1eb6" ns2:_="" ns3:_="">
    <xsd:import namespace="8d58213b-690a-4f05-96a7-f9027d42f364"/>
    <xsd:import namespace="e358c15b-6d1b-42be-8f52-e1bb3e3cf3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58213b-690a-4f05-96a7-f9027d42f36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04399600-57c4-41e2-8dbe-3ccf95bb86fb}" ma:internalName="TaxCatchAll" ma:showField="CatchAllData" ma:web="8d58213b-690a-4f05-96a7-f9027d42f36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358c15b-6d1b-42be-8f52-e1bb3e3cf31e"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77e5c7d-0064-4569-8771-a813d7774d5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42E3F7-8B64-40C5-8E28-E98DD6E9863A}">
  <ds:schemaRefs>
    <ds:schemaRef ds:uri="http://schemas.microsoft.com/sharepoint/v3/contenttype/forms"/>
  </ds:schemaRefs>
</ds:datastoreItem>
</file>

<file path=customXml/itemProps2.xml><?xml version="1.0" encoding="utf-8"?>
<ds:datastoreItem xmlns:ds="http://schemas.openxmlformats.org/officeDocument/2006/customXml" ds:itemID="{8219E858-E262-46BF-9B94-E20946D26531}">
  <ds:schemaRefs>
    <ds:schemaRef ds:uri="http://www.w3.org/XML/1998/namespace"/>
    <ds:schemaRef ds:uri="http://purl.org/dc/dcmitype/"/>
    <ds:schemaRef ds:uri="e358c15b-6d1b-42be-8f52-e1bb3e3cf31e"/>
    <ds:schemaRef ds:uri="http://schemas.microsoft.com/office/2006/documentManagement/types"/>
    <ds:schemaRef ds:uri="http://purl.org/dc/terms/"/>
    <ds:schemaRef ds:uri="8d58213b-690a-4f05-96a7-f9027d42f364"/>
    <ds:schemaRef ds:uri="http://schemas.microsoft.com/office/infopath/2007/PartnerControls"/>
    <ds:schemaRef ds:uri="http://schemas.openxmlformats.org/package/2006/metadata/core-propertie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D37841D7-9AE7-4FDD-8A8F-FE0F1E9C7C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58213b-690a-4f05-96a7-f9027d42f364"/>
    <ds:schemaRef ds:uri="e358c15b-6d1b-42be-8f52-e1bb3e3cf3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TotalTime>
  <Words>611</Words>
  <Application>Microsoft Office PowerPoint</Application>
  <PresentationFormat>Widescreen</PresentationFormat>
  <Paragraphs>42</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Aptos Display</vt:lpstr>
      <vt:lpstr>Arial</vt:lpstr>
      <vt:lpstr>Calibri</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Birkin Elizabeth</dc:creator>
  <cp:lastModifiedBy>DEVILLE, Alison (FAMILY FRIENDLY SURGERY)</cp:lastModifiedBy>
  <cp:revision>195</cp:revision>
  <cp:lastPrinted>2025-01-14T10:30:18Z</cp:lastPrinted>
  <dcterms:created xsi:type="dcterms:W3CDTF">2024-12-10T21:25:17Z</dcterms:created>
  <dcterms:modified xsi:type="dcterms:W3CDTF">2026-07-17T08:05:36Z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0x010100C8BF7E52DE0CBB4E87903D4CCF024734</vt:lpwstr>
  </property>
  <property fmtid="{D5CDD505-2E9C-101B-9397-08002B2CF9AE}" pid="3" name="MediaServiceImageTags">
    <vt:lpwstr/>
  </property>
</Properties>
</file>