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55" d="100"/>
          <a:sy n="55" d="100"/>
        </p:scale>
        <p:origin x="34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3E4A6-177B-D290-8FD9-59ABF8E1B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DCCDD-A523-D4B8-2136-D7736893E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C573A-DAF2-29B4-A5DE-C11169DD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5620C-7237-AD64-509A-FDAFCE42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2497E-5863-DF6A-FF8A-8E799A74C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96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0B380-C76A-A45D-A4F4-4A01FB87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4BE0CF-94F4-51E1-2022-11731DD10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5A1FE-9B5B-C561-34E8-252F96412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ACD85-5F7B-8A8B-4694-79F6F448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D5D49-B928-0764-9137-1074574E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9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A82BD1-C95D-F147-86F6-7F1DD4BA3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02485-F360-4BF1-FAA0-04E812BE4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18EEC-F79B-A0BF-0701-41D02B93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F22BF-FA89-C942-94A6-538DC6C1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773D3-A171-CFB3-8BB6-2948FCE2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91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CAE41-C943-3BCD-1959-4280D0066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DBE6A-B72B-D79A-6277-428BE1814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F6A2E-7E23-4CBF-1717-1C73122CD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1894E-1D7F-CF29-81AB-E73A37499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C74FE-76D3-380D-1156-8AB1D624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63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E9375-36DA-D18D-825B-7D6FC89F5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608D2-1638-AFB8-4BF0-3C987866C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F1401-B713-65AB-E020-30A4A0CE5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AE4DE-AF1E-B9C8-43CC-A66A821E6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5C8B2-AB34-9E94-1BCC-6BC350FF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75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0CB57-273E-1B9A-DCEF-77B7BC2E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0FB0-CC67-9808-9FCB-4A235E3BD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87C3B-ABE9-CC71-E35A-9DEECD803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38E43-0895-45FC-3FC1-36873C01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811E5-983C-0B73-2E68-4231B8B5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B8E1F-BAA5-B3CD-527C-A5727464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41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BB26-3815-4806-93E9-CE76F6A8C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88968-264F-34AF-E57E-60EFC172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DC116D-C452-1B21-DDF3-DEACF30AE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93225-2D0C-4EA7-AF8C-64B5BBB4B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BBDCE6-05F7-E66C-2A22-D43B87A989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875BD-508D-D9FB-9C0F-2C936B9A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FC8840-79BE-0C0F-06D9-8E3A3343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415B80-E18B-09CC-504D-078C5F8B1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1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F12C2-DD4E-1F80-B416-F8280385D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EADA6A-363E-BEAA-C5C8-5AA5D687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12911-4D96-84E6-35B0-C434C8DD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7D867D-8B15-9F73-7B25-02BC04A5B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10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A53E6F-AECC-E687-32EE-D9FCCB969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6C4655-50F6-0AAE-9D31-AA2745D6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239F7-EFE4-3AB3-ADAB-3AFC7E3C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25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4B34A-DFC9-A6AD-661F-3EDA7546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EDDF4-F38F-2005-D266-00B7DF51B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56565-0ED1-ADEB-F1DA-586D2ED2B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C818D-4556-FE47-1141-B29401A7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69884-736A-F5F9-0C69-8CC8F4C6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BC6A3-B257-2F7C-A0CF-C7D665067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77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49329-C0C0-A787-C9AB-64BCC831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222D7A-A4FB-0A92-8DEF-5FC81F11C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AE0AC-BECA-2559-EF70-7900E1193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C599-9FFD-D6CC-043C-9EB9B19F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01D1-1968-FC99-9755-12893072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EA8E0-7C19-202A-204F-1E655ABF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6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00260-132B-A3AF-135B-3EF83D46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E901C-0AF2-BDE8-F6F6-84B0CE412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7C71C-7646-2A97-A54C-DE44407D9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C356A-8542-4371-A45E-D55C45E7D4E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C0892-0E28-B3B7-2C84-384518757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E3AEE-6D87-F477-2703-0AE76593B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E7DB3A-D06C-43F9-A56D-F26BDB1EC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4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iendlyfamilysurgery.co.uk/services/managing-your-health-online/online-forms/nhs-friends-and-family-test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>
            <a:extLst>
              <a:ext uri="{FF2B5EF4-FFF2-40B4-BE49-F238E27FC236}">
                <a16:creationId xmlns:a16="http://schemas.microsoft.com/office/drawing/2014/main" id="{17AB6324-9ABD-9099-4BA3-2D5E69793853}"/>
              </a:ext>
            </a:extLst>
          </p:cNvPr>
          <p:cNvSpPr/>
          <p:nvPr/>
        </p:nvSpPr>
        <p:spPr>
          <a:xfrm rot="666688">
            <a:off x="8733734" y="5486076"/>
            <a:ext cx="3356517" cy="1106557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Always go above and beyond to help which I appreciate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54DB7F7-18BA-39B3-5EF8-BCAE6C3694EE}"/>
              </a:ext>
            </a:extLst>
          </p:cNvPr>
          <p:cNvSpPr/>
          <p:nvPr/>
        </p:nvSpPr>
        <p:spPr>
          <a:xfrm rot="20944275">
            <a:off x="289692" y="3566769"/>
            <a:ext cx="2414432" cy="8066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Always prompt service </a:t>
            </a:r>
          </a:p>
        </p:txBody>
      </p:sp>
      <p:sp>
        <p:nvSpPr>
          <p:cNvPr id="20" name="Rectangle: Beveled 19">
            <a:extLst>
              <a:ext uri="{FF2B5EF4-FFF2-40B4-BE49-F238E27FC236}">
                <a16:creationId xmlns:a16="http://schemas.microsoft.com/office/drawing/2014/main" id="{E879B3A4-6D7E-3468-A7D7-0C0C90EFF68C}"/>
              </a:ext>
            </a:extLst>
          </p:cNvPr>
          <p:cNvSpPr/>
          <p:nvPr/>
        </p:nvSpPr>
        <p:spPr>
          <a:xfrm rot="20662403">
            <a:off x="727735" y="4260430"/>
            <a:ext cx="3200165" cy="1438164"/>
          </a:xfrm>
          <a:prstGeom prst="bevel">
            <a:avLst>
              <a:gd name="adj" fmla="val 1121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Dr Ritchie most thorough and caring Dr I have ever known in my long life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CEF51CF-9453-B8DE-41E8-BD26188C80DD}"/>
              </a:ext>
            </a:extLst>
          </p:cNvPr>
          <p:cNvSpPr/>
          <p:nvPr/>
        </p:nvSpPr>
        <p:spPr>
          <a:xfrm rot="20227575">
            <a:off x="146640" y="2061572"/>
            <a:ext cx="3096746" cy="1240823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Reception always polite and understanding Medical staff first class, getting to see a Doctor is something else!</a:t>
            </a:r>
          </a:p>
        </p:txBody>
      </p:sp>
      <p:pic>
        <p:nvPicPr>
          <p:cNvPr id="6" name="Picture 5" descr="A group of people with text&#10;&#10;AI-generated content may be incorrect.">
            <a:extLst>
              <a:ext uri="{FF2B5EF4-FFF2-40B4-BE49-F238E27FC236}">
                <a16:creationId xmlns:a16="http://schemas.microsoft.com/office/drawing/2014/main" id="{2CCEE095-533D-FBF8-5256-915A04BA6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01" y="126471"/>
            <a:ext cx="2182866" cy="16557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B6E717-C321-1CB9-F1A3-EBC5836C6CFF}"/>
              </a:ext>
            </a:extLst>
          </p:cNvPr>
          <p:cNvSpPr txBox="1"/>
          <p:nvPr/>
        </p:nvSpPr>
        <p:spPr>
          <a:xfrm rot="20201961">
            <a:off x="146641" y="2519739"/>
            <a:ext cx="2968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endParaRPr lang="en-GB" sz="1200" dirty="0"/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EF7D1D98-45B3-4727-8ED3-429546F431B6}"/>
              </a:ext>
            </a:extLst>
          </p:cNvPr>
          <p:cNvSpPr/>
          <p:nvPr/>
        </p:nvSpPr>
        <p:spPr>
          <a:xfrm rot="21013653">
            <a:off x="2592162" y="5385862"/>
            <a:ext cx="3727306" cy="1116215"/>
          </a:xfrm>
          <a:prstGeom prst="cloud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dirty="0"/>
              <a:t>I have always received professional care from here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A1ADF54-6835-24EF-0724-8AC8B7A8AA06}"/>
              </a:ext>
            </a:extLst>
          </p:cNvPr>
          <p:cNvSpPr/>
          <p:nvPr/>
        </p:nvSpPr>
        <p:spPr>
          <a:xfrm rot="894992">
            <a:off x="5798985" y="4083459"/>
            <a:ext cx="3266964" cy="2100652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Always accommodating, trying their best. The receptionists, nurses and doctors listen to you. Dr. Ray has been very caring, giving me and my family excellent treatment. 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0A1CB1B-B7EB-1A68-BE28-960385D5C22F}"/>
              </a:ext>
            </a:extLst>
          </p:cNvPr>
          <p:cNvSpPr/>
          <p:nvPr/>
        </p:nvSpPr>
        <p:spPr>
          <a:xfrm rot="432944">
            <a:off x="9322370" y="2060485"/>
            <a:ext cx="2414432" cy="8066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No worries or disappointment with the care I receive. </a:t>
            </a:r>
            <a:endParaRPr lang="en-GB" sz="1200" dirty="0"/>
          </a:p>
        </p:txBody>
      </p:sp>
      <p:sp>
        <p:nvSpPr>
          <p:cNvPr id="31" name="Cloud 30">
            <a:extLst>
              <a:ext uri="{FF2B5EF4-FFF2-40B4-BE49-F238E27FC236}">
                <a16:creationId xmlns:a16="http://schemas.microsoft.com/office/drawing/2014/main" id="{8B4FC3D1-FC4C-4D9C-9B7D-277809654C95}"/>
              </a:ext>
            </a:extLst>
          </p:cNvPr>
          <p:cNvSpPr/>
          <p:nvPr/>
        </p:nvSpPr>
        <p:spPr>
          <a:xfrm rot="436393">
            <a:off x="9279814" y="3023085"/>
            <a:ext cx="2836985" cy="1368307"/>
          </a:xfrm>
          <a:prstGeom prst="cloud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dirty="0"/>
              <a:t>Always extremely helpful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2091646-6AD8-E95D-D6ED-ED29F3CC5B4C}"/>
              </a:ext>
            </a:extLst>
          </p:cNvPr>
          <p:cNvSpPr txBox="1"/>
          <p:nvPr/>
        </p:nvSpPr>
        <p:spPr>
          <a:xfrm rot="798618">
            <a:off x="4458134" y="111067"/>
            <a:ext cx="22013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endParaRPr lang="en-GB" sz="1200" dirty="0"/>
          </a:p>
        </p:txBody>
      </p:sp>
      <p:sp>
        <p:nvSpPr>
          <p:cNvPr id="37" name="Rectangle: Beveled 36">
            <a:extLst>
              <a:ext uri="{FF2B5EF4-FFF2-40B4-BE49-F238E27FC236}">
                <a16:creationId xmlns:a16="http://schemas.microsoft.com/office/drawing/2014/main" id="{9B1308F5-26D5-9EB4-D617-ED5547CC0197}"/>
              </a:ext>
            </a:extLst>
          </p:cNvPr>
          <p:cNvSpPr/>
          <p:nvPr/>
        </p:nvSpPr>
        <p:spPr>
          <a:xfrm rot="645864">
            <a:off x="9784711" y="4675561"/>
            <a:ext cx="2035535" cy="540925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Excellent service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42FDE8-845C-FFF2-E330-BFBDBFDE09D9}"/>
              </a:ext>
            </a:extLst>
          </p:cNvPr>
          <p:cNvSpPr/>
          <p:nvPr/>
        </p:nvSpPr>
        <p:spPr>
          <a:xfrm>
            <a:off x="1967898" y="-30110"/>
            <a:ext cx="101938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Friends and Family Test Results </a:t>
            </a:r>
          </a:p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November 2025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7120177-CE25-AF7F-D175-045D89194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6188" y="1799864"/>
            <a:ext cx="5870636" cy="2026128"/>
          </a:xfrm>
        </p:spPr>
        <p:txBody>
          <a:bodyPr>
            <a:normAutofit fontScale="55000" lnSpcReduction="20000"/>
          </a:bodyPr>
          <a:lstStyle/>
          <a:p>
            <a:r>
              <a:rPr lang="en-GB" b="1" dirty="0"/>
              <a:t>Thank you to all our patients who took the time to complete a ‘friends and family test’ for us in November. Here are some of the comments we were left. </a:t>
            </a:r>
          </a:p>
          <a:p>
            <a:r>
              <a:rPr lang="en-GB" b="1" dirty="0"/>
              <a:t>81.5% would be ‘extremely likely’ to recommend us to friends and family if they needed similar treatment. The remaining 18.5% said they would be ’</a:t>
            </a:r>
            <a:r>
              <a:rPr lang="en-GB" b="1" dirty="0" err="1"/>
              <a:t>likely’to</a:t>
            </a:r>
            <a:r>
              <a:rPr lang="en-GB" b="1" dirty="0"/>
              <a:t>. </a:t>
            </a:r>
          </a:p>
          <a:p>
            <a:endParaRPr lang="en-GB" b="1" dirty="0"/>
          </a:p>
          <a:p>
            <a:r>
              <a:rPr lang="en-GB" b="1" dirty="0"/>
              <a:t>To read more about the NHS Friends and Family Test and to complete a form please click this link or ask at Reception </a:t>
            </a:r>
          </a:p>
          <a:p>
            <a:r>
              <a:rPr lang="en-GB" b="1" dirty="0">
                <a:hlinkClick r:id="rId3"/>
              </a:rPr>
              <a:t>NHS Friends and Family Test – Friendly Family Surgery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04306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209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Deville Alison</dc:creator>
  <cp:lastModifiedBy>DEVILLE, Alison (FAMILY FRIENDLY SURGERY)</cp:lastModifiedBy>
  <cp:revision>3</cp:revision>
  <dcterms:created xsi:type="dcterms:W3CDTF">2025-03-05T10:35:07Z</dcterms:created>
  <dcterms:modified xsi:type="dcterms:W3CDTF">2025-12-02T13:49:03Z</dcterms:modified>
</cp:coreProperties>
</file>